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Lst>
  <p:sldSz cy="5143500" cx="9144000"/>
  <p:notesSz cx="6858000" cy="9144000"/>
  <p:embeddedFontLst>
    <p:embeddedFont>
      <p:font typeface="Lobster"/>
      <p:regular r:id="rId16"/>
    </p:embeddedFont>
    <p:embeddedFont>
      <p:font typeface="Inter"/>
      <p:regular r:id="rId17"/>
      <p:bold r:id="rId18"/>
      <p:italic r:id="rId19"/>
      <p:boldItalic r:id="rId20"/>
    </p:embeddedFont>
    <p:embeddedFont>
      <p:font typeface="Pacifico"/>
      <p:regular r:id="rId21"/>
    </p:embeddedFont>
    <p:embeddedFont>
      <p:font typeface="Livvic"/>
      <p:regular r:id="rId22"/>
      <p:bold r:id="rId23"/>
      <p:italic r:id="rId24"/>
      <p:boldItalic r:id="rId25"/>
    </p:embeddedFont>
    <p:embeddedFont>
      <p:font typeface="DM Sans SemiBold"/>
      <p:regular r:id="rId26"/>
      <p:bold r:id="rId27"/>
      <p:italic r:id="rId28"/>
      <p:boldItalic r:id="rId29"/>
    </p:embeddedFont>
    <p:embeddedFont>
      <p:font typeface="DM Sans"/>
      <p:regular r:id="rId30"/>
      <p:bold r:id="rId31"/>
      <p:italic r:id="rId32"/>
      <p:boldItalic r:id="rId33"/>
    </p:embeddedFont>
    <p:embeddedFont>
      <p:font typeface="Livvic SemiBold"/>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boldItalic.fntdata"/><Relationship Id="rId22" Type="http://schemas.openxmlformats.org/officeDocument/2006/relationships/font" Target="fonts/Livvic-regular.fntdata"/><Relationship Id="rId21" Type="http://schemas.openxmlformats.org/officeDocument/2006/relationships/font" Target="fonts/Pacifico-regular.fntdata"/><Relationship Id="rId24" Type="http://schemas.openxmlformats.org/officeDocument/2006/relationships/font" Target="fonts/Livvic-italic.fntdata"/><Relationship Id="rId23" Type="http://schemas.openxmlformats.org/officeDocument/2006/relationships/font" Target="fonts/Livvic-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font" Target="fonts/DMSansSemiBold-regular.fntdata"/><Relationship Id="rId25" Type="http://schemas.openxmlformats.org/officeDocument/2006/relationships/font" Target="fonts/Livvic-boldItalic.fntdata"/><Relationship Id="rId28" Type="http://schemas.openxmlformats.org/officeDocument/2006/relationships/font" Target="fonts/DMSansSemiBold-italic.fntdata"/><Relationship Id="rId27" Type="http://schemas.openxmlformats.org/officeDocument/2006/relationships/font" Target="fonts/DMSans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DMSansSemiBold-bold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DMSans-bold.fntdata"/><Relationship Id="rId30" Type="http://schemas.openxmlformats.org/officeDocument/2006/relationships/font" Target="fonts/DMSans-regular.fntdata"/><Relationship Id="rId11" Type="http://schemas.openxmlformats.org/officeDocument/2006/relationships/slide" Target="slides/slide2.xml"/><Relationship Id="rId33" Type="http://schemas.openxmlformats.org/officeDocument/2006/relationships/font" Target="fonts/DMSans-boldItalic.fntdata"/><Relationship Id="rId10" Type="http://schemas.openxmlformats.org/officeDocument/2006/relationships/slide" Target="slides/slide1.xml"/><Relationship Id="rId32" Type="http://schemas.openxmlformats.org/officeDocument/2006/relationships/font" Target="fonts/DMSans-italic.fntdata"/><Relationship Id="rId13" Type="http://schemas.openxmlformats.org/officeDocument/2006/relationships/slide" Target="slides/slide4.xml"/><Relationship Id="rId35" Type="http://schemas.openxmlformats.org/officeDocument/2006/relationships/font" Target="fonts/LivvicSemiBold-bold.fntdata"/><Relationship Id="rId12" Type="http://schemas.openxmlformats.org/officeDocument/2006/relationships/slide" Target="slides/slide3.xml"/><Relationship Id="rId34" Type="http://schemas.openxmlformats.org/officeDocument/2006/relationships/font" Target="fonts/LivvicSemiBold-regular.fntdata"/><Relationship Id="rId15" Type="http://schemas.openxmlformats.org/officeDocument/2006/relationships/slide" Target="slides/slide6.xml"/><Relationship Id="rId37" Type="http://schemas.openxmlformats.org/officeDocument/2006/relationships/font" Target="fonts/LivvicSemiBold-boldItalic.fntdata"/><Relationship Id="rId14" Type="http://schemas.openxmlformats.org/officeDocument/2006/relationships/slide" Target="slides/slide5.xml"/><Relationship Id="rId36" Type="http://schemas.openxmlformats.org/officeDocument/2006/relationships/font" Target="fonts/LivvicSemiBold-italic.fntdata"/><Relationship Id="rId17" Type="http://schemas.openxmlformats.org/officeDocument/2006/relationships/font" Target="fonts/Inter-regular.fntdata"/><Relationship Id="rId39" Type="http://schemas.openxmlformats.org/officeDocument/2006/relationships/font" Target="fonts/Comfortaa-bold.fntdata"/><Relationship Id="rId16" Type="http://schemas.openxmlformats.org/officeDocument/2006/relationships/font" Target="fonts/Lobster-regular.fntdata"/><Relationship Id="rId38" Type="http://schemas.openxmlformats.org/officeDocument/2006/relationships/font" Target="fonts/Comfortaa-regular.fntdata"/><Relationship Id="rId19" Type="http://schemas.openxmlformats.org/officeDocument/2006/relationships/font" Target="fonts/Inter-italic.fntdata"/><Relationship Id="rId18" Type="http://schemas.openxmlformats.org/officeDocument/2006/relationships/font" Target="fonts/Inter-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3700a846043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2" name="Google Shape;3532;g3700a846043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3700a846043_0_7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3700a846043_0_7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g3700a846043_0_4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3700a846043_0_4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g390c3d8fa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2" name="Google Shape;3572;g390c3d8fa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5" name="Shape 3585"/>
        <p:cNvGrpSpPr/>
        <p:nvPr/>
      </p:nvGrpSpPr>
      <p:grpSpPr>
        <a:xfrm>
          <a:off x="0" y="0"/>
          <a:ext cx="0" cy="0"/>
          <a:chOff x="0" y="0"/>
          <a:chExt cx="0" cy="0"/>
        </a:xfrm>
      </p:grpSpPr>
      <p:sp>
        <p:nvSpPr>
          <p:cNvPr id="3586" name="Google Shape;3586;g3700a846043_0_6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7" name="Google Shape;3587;g3700a846043_0_6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3700a846043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3700a846043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55" name="Google Shape;55;p14"/>
          <p:cNvSpPr txBox="1"/>
          <p:nvPr>
            <p:ph type="ctrTitle"/>
          </p:nvPr>
        </p:nvSpPr>
        <p:spPr>
          <a:xfrm>
            <a:off x="1950463" y="1397063"/>
            <a:ext cx="5227200" cy="1647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1950463" y="3098116"/>
            <a:ext cx="5227200" cy="393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Inter"/>
              <a:buNone/>
              <a:defRPr sz="1600"/>
            </a:lvl1pPr>
            <a:lvl2pPr lvl="1" algn="ctr">
              <a:lnSpc>
                <a:spcPct val="100000"/>
              </a:lnSpc>
              <a:spcBef>
                <a:spcPts val="0"/>
              </a:spcBef>
              <a:spcAft>
                <a:spcPts val="0"/>
              </a:spcAft>
              <a:buSzPts val="1800"/>
              <a:buFont typeface="Inter"/>
              <a:buNone/>
              <a:defRPr sz="1800">
                <a:latin typeface="Inter"/>
                <a:ea typeface="Inter"/>
                <a:cs typeface="Inter"/>
                <a:sym typeface="Inter"/>
              </a:defRPr>
            </a:lvl2pPr>
            <a:lvl3pPr lvl="2" algn="ctr">
              <a:lnSpc>
                <a:spcPct val="100000"/>
              </a:lnSpc>
              <a:spcBef>
                <a:spcPts val="0"/>
              </a:spcBef>
              <a:spcAft>
                <a:spcPts val="0"/>
              </a:spcAft>
              <a:buSzPts val="1800"/>
              <a:buFont typeface="Inter"/>
              <a:buNone/>
              <a:defRPr sz="1800">
                <a:latin typeface="Inter"/>
                <a:ea typeface="Inter"/>
                <a:cs typeface="Inter"/>
                <a:sym typeface="Inter"/>
              </a:defRPr>
            </a:lvl3pPr>
            <a:lvl4pPr lvl="3" algn="ctr">
              <a:lnSpc>
                <a:spcPct val="100000"/>
              </a:lnSpc>
              <a:spcBef>
                <a:spcPts val="0"/>
              </a:spcBef>
              <a:spcAft>
                <a:spcPts val="0"/>
              </a:spcAft>
              <a:buSzPts val="1800"/>
              <a:buFont typeface="Inter"/>
              <a:buNone/>
              <a:defRPr sz="1800">
                <a:latin typeface="Inter"/>
                <a:ea typeface="Inter"/>
                <a:cs typeface="Inter"/>
                <a:sym typeface="Inter"/>
              </a:defRPr>
            </a:lvl4pPr>
            <a:lvl5pPr lvl="4" algn="ctr">
              <a:lnSpc>
                <a:spcPct val="100000"/>
              </a:lnSpc>
              <a:spcBef>
                <a:spcPts val="0"/>
              </a:spcBef>
              <a:spcAft>
                <a:spcPts val="0"/>
              </a:spcAft>
              <a:buSzPts val="1800"/>
              <a:buFont typeface="Inter"/>
              <a:buNone/>
              <a:defRPr sz="1800">
                <a:latin typeface="Inter"/>
                <a:ea typeface="Inter"/>
                <a:cs typeface="Inter"/>
                <a:sym typeface="Inter"/>
              </a:defRPr>
            </a:lvl5pPr>
            <a:lvl6pPr lvl="5" algn="ctr">
              <a:lnSpc>
                <a:spcPct val="100000"/>
              </a:lnSpc>
              <a:spcBef>
                <a:spcPts val="0"/>
              </a:spcBef>
              <a:spcAft>
                <a:spcPts val="0"/>
              </a:spcAft>
              <a:buSzPts val="1800"/>
              <a:buFont typeface="Inter"/>
              <a:buNone/>
              <a:defRPr sz="1800">
                <a:latin typeface="Inter"/>
                <a:ea typeface="Inter"/>
                <a:cs typeface="Inter"/>
                <a:sym typeface="Inter"/>
              </a:defRPr>
            </a:lvl6pPr>
            <a:lvl7pPr lvl="6" algn="ctr">
              <a:lnSpc>
                <a:spcPct val="100000"/>
              </a:lnSpc>
              <a:spcBef>
                <a:spcPts val="0"/>
              </a:spcBef>
              <a:spcAft>
                <a:spcPts val="0"/>
              </a:spcAft>
              <a:buSzPts val="1800"/>
              <a:buFont typeface="Inter"/>
              <a:buNone/>
              <a:defRPr sz="1800">
                <a:latin typeface="Inter"/>
                <a:ea typeface="Inter"/>
                <a:cs typeface="Inter"/>
                <a:sym typeface="Inter"/>
              </a:defRPr>
            </a:lvl7pPr>
            <a:lvl8pPr lvl="7" algn="ctr">
              <a:lnSpc>
                <a:spcPct val="100000"/>
              </a:lnSpc>
              <a:spcBef>
                <a:spcPts val="0"/>
              </a:spcBef>
              <a:spcAft>
                <a:spcPts val="0"/>
              </a:spcAft>
              <a:buSzPts val="1800"/>
              <a:buFont typeface="Inter"/>
              <a:buNone/>
              <a:defRPr sz="1800">
                <a:latin typeface="Inter"/>
                <a:ea typeface="Inter"/>
                <a:cs typeface="Inter"/>
                <a:sym typeface="Inter"/>
              </a:defRPr>
            </a:lvl8pPr>
            <a:lvl9pPr lvl="8"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57" name="Google Shape;57;p14"/>
          <p:cNvGrpSpPr/>
          <p:nvPr/>
        </p:nvGrpSpPr>
        <p:grpSpPr>
          <a:xfrm>
            <a:off x="-185653" y="-222888"/>
            <a:ext cx="9493965" cy="5580875"/>
            <a:chOff x="-185653" y="-222888"/>
            <a:chExt cx="9493965" cy="5580875"/>
          </a:xfrm>
        </p:grpSpPr>
        <p:sp>
          <p:nvSpPr>
            <p:cNvPr id="58" name="Google Shape;58;p14"/>
            <p:cNvSpPr/>
            <p:nvPr/>
          </p:nvSpPr>
          <p:spPr>
            <a:xfrm>
              <a:off x="193447"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 name="Google Shape;59;p14"/>
            <p:cNvSpPr/>
            <p:nvPr/>
          </p:nvSpPr>
          <p:spPr>
            <a:xfrm>
              <a:off x="-185653"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 name="Google Shape;60;p14"/>
            <p:cNvSpPr/>
            <p:nvPr/>
          </p:nvSpPr>
          <p:spPr>
            <a:xfrm>
              <a:off x="-176891" y="3877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 name="Google Shape;61;p14"/>
            <p:cNvSpPr/>
            <p:nvPr/>
          </p:nvSpPr>
          <p:spPr>
            <a:xfrm>
              <a:off x="-176891" y="8010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 name="Google Shape;62;p14"/>
            <p:cNvSpPr/>
            <p:nvPr/>
          </p:nvSpPr>
          <p:spPr>
            <a:xfrm>
              <a:off x="-185653" y="12142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 name="Google Shape;63;p14"/>
            <p:cNvSpPr/>
            <p:nvPr/>
          </p:nvSpPr>
          <p:spPr>
            <a:xfrm>
              <a:off x="186822" y="5944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 name="Google Shape;64;p14"/>
            <p:cNvSpPr/>
            <p:nvPr/>
          </p:nvSpPr>
          <p:spPr>
            <a:xfrm>
              <a:off x="195584" y="10076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 name="Google Shape;65;p14"/>
            <p:cNvSpPr/>
            <p:nvPr/>
          </p:nvSpPr>
          <p:spPr>
            <a:xfrm>
              <a:off x="195584" y="142084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 name="Google Shape;66;p14"/>
            <p:cNvSpPr/>
            <p:nvPr/>
          </p:nvSpPr>
          <p:spPr>
            <a:xfrm>
              <a:off x="186822" y="1834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 name="Google Shape;67;p14"/>
            <p:cNvSpPr/>
            <p:nvPr/>
          </p:nvSpPr>
          <p:spPr>
            <a:xfrm>
              <a:off x="558247" y="-276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 name="Google Shape;68;p14"/>
            <p:cNvSpPr/>
            <p:nvPr/>
          </p:nvSpPr>
          <p:spPr>
            <a:xfrm>
              <a:off x="567009" y="3855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 name="Google Shape;69;p14"/>
            <p:cNvSpPr/>
            <p:nvPr/>
          </p:nvSpPr>
          <p:spPr>
            <a:xfrm>
              <a:off x="567009" y="7988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14"/>
            <p:cNvSpPr/>
            <p:nvPr/>
          </p:nvSpPr>
          <p:spPr>
            <a:xfrm>
              <a:off x="927009" y="-22288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 name="Google Shape;71;p14"/>
            <p:cNvSpPr/>
            <p:nvPr/>
          </p:nvSpPr>
          <p:spPr>
            <a:xfrm>
              <a:off x="935772"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 name="Google Shape;72;p14"/>
            <p:cNvSpPr/>
            <p:nvPr/>
          </p:nvSpPr>
          <p:spPr>
            <a:xfrm>
              <a:off x="-176903" y="204067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14"/>
            <p:cNvSpPr/>
            <p:nvPr/>
          </p:nvSpPr>
          <p:spPr>
            <a:xfrm>
              <a:off x="-168141" y="2453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 name="Google Shape;74;p14"/>
            <p:cNvSpPr/>
            <p:nvPr/>
          </p:nvSpPr>
          <p:spPr>
            <a:xfrm>
              <a:off x="203284" y="2245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 name="Google Shape;75;p14"/>
            <p:cNvSpPr/>
            <p:nvPr/>
          </p:nvSpPr>
          <p:spPr>
            <a:xfrm>
              <a:off x="558584" y="16276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 name="Google Shape;76;p14"/>
            <p:cNvSpPr/>
            <p:nvPr/>
          </p:nvSpPr>
          <p:spPr>
            <a:xfrm>
              <a:off x="12937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 name="Google Shape;77;p14"/>
            <p:cNvSpPr/>
            <p:nvPr/>
          </p:nvSpPr>
          <p:spPr>
            <a:xfrm>
              <a:off x="13101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 name="Google Shape;78;p14"/>
            <p:cNvSpPr/>
            <p:nvPr/>
          </p:nvSpPr>
          <p:spPr>
            <a:xfrm>
              <a:off x="16696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 name="Google Shape;79;p14"/>
            <p:cNvSpPr/>
            <p:nvPr/>
          </p:nvSpPr>
          <p:spPr>
            <a:xfrm>
              <a:off x="20292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 name="Google Shape;80;p14"/>
            <p:cNvSpPr/>
            <p:nvPr/>
          </p:nvSpPr>
          <p:spPr>
            <a:xfrm>
              <a:off x="20456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 name="Google Shape;81;p14"/>
            <p:cNvSpPr/>
            <p:nvPr/>
          </p:nvSpPr>
          <p:spPr>
            <a:xfrm>
              <a:off x="24051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 name="Google Shape;82;p14"/>
            <p:cNvSpPr/>
            <p:nvPr/>
          </p:nvSpPr>
          <p:spPr>
            <a:xfrm>
              <a:off x="2393284"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 name="Google Shape;83;p14"/>
            <p:cNvSpPr/>
            <p:nvPr/>
          </p:nvSpPr>
          <p:spPr>
            <a:xfrm>
              <a:off x="2751259"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4" name="Google Shape;84;p14"/>
            <p:cNvGrpSpPr/>
            <p:nvPr/>
          </p:nvGrpSpPr>
          <p:grpSpPr>
            <a:xfrm>
              <a:off x="6602023" y="2653639"/>
              <a:ext cx="2706288" cy="2704347"/>
              <a:chOff x="6218072" y="2209127"/>
              <a:chExt cx="3245728" cy="3243400"/>
            </a:xfrm>
          </p:grpSpPr>
          <p:sp>
            <p:nvSpPr>
              <p:cNvPr id="85" name="Google Shape;85;p14"/>
              <p:cNvSpPr/>
              <p:nvPr/>
            </p:nvSpPr>
            <p:spPr>
              <a:xfrm>
                <a:off x="6672897" y="50045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 name="Google Shape;86;p14"/>
              <p:cNvSpPr/>
              <p:nvPr/>
            </p:nvSpPr>
            <p:spPr>
              <a:xfrm>
                <a:off x="7582548" y="50045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 name="Google Shape;87;p14"/>
              <p:cNvSpPr/>
              <p:nvPr/>
            </p:nvSpPr>
            <p:spPr>
              <a:xfrm>
                <a:off x="8493055" y="50045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 name="Google Shape;88;p14"/>
              <p:cNvSpPr/>
              <p:nvPr/>
            </p:nvSpPr>
            <p:spPr>
              <a:xfrm>
                <a:off x="6218072" y="4750353"/>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 name="Google Shape;89;p14"/>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 name="Google Shape;90;p14"/>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 name="Google Shape;91;p14"/>
              <p:cNvSpPr/>
              <p:nvPr/>
            </p:nvSpPr>
            <p:spPr>
              <a:xfrm>
                <a:off x="8947452" y="4750353"/>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 name="Google Shape;92;p14"/>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 name="Google Shape;93;p14"/>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 name="Google Shape;94;p14"/>
              <p:cNvSpPr/>
              <p:nvPr/>
            </p:nvSpPr>
            <p:spPr>
              <a:xfrm>
                <a:off x="7127503" y="4242354"/>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 name="Google Shape;95;p14"/>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 name="Google Shape;96;p14"/>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 name="Google Shape;97;p14"/>
              <p:cNvSpPr/>
              <p:nvPr/>
            </p:nvSpPr>
            <p:spPr>
              <a:xfrm>
                <a:off x="8038011" y="271840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 name="Google Shape;98;p14"/>
              <p:cNvSpPr/>
              <p:nvPr/>
            </p:nvSpPr>
            <p:spPr>
              <a:xfrm>
                <a:off x="8492836" y="24641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 name="Google Shape;99;p14"/>
              <p:cNvSpPr/>
              <p:nvPr/>
            </p:nvSpPr>
            <p:spPr>
              <a:xfrm>
                <a:off x="8492836" y="3480165"/>
                <a:ext cx="513981" cy="448397"/>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 name="Google Shape;100;p14"/>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 name="Google Shape;101;p14"/>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2" name="Google Shape;102;p14"/>
              <p:cNvGrpSpPr/>
              <p:nvPr/>
            </p:nvGrpSpPr>
            <p:grpSpPr>
              <a:xfrm>
                <a:off x="8947661" y="2209127"/>
                <a:ext cx="514839" cy="1973204"/>
                <a:chOff x="-335637" y="-54873"/>
                <a:chExt cx="514839" cy="1973204"/>
              </a:xfrm>
            </p:grpSpPr>
            <p:sp>
              <p:nvSpPr>
                <p:cNvPr id="103" name="Google Shape;103;p14"/>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 name="Google Shape;104;p14"/>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 name="Google Shape;105;p14"/>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6" name="Google Shape;106;p14"/>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7" name="Google Shape;107;p14"/>
            <p:cNvSpPr/>
            <p:nvPr/>
          </p:nvSpPr>
          <p:spPr>
            <a:xfrm>
              <a:off x="6602024" y="4362776"/>
              <a:ext cx="428201" cy="374589"/>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 name="Google Shape;108;p14"/>
            <p:cNvSpPr/>
            <p:nvPr/>
          </p:nvSpPr>
          <p:spPr>
            <a:xfrm>
              <a:off x="6226856" y="4984470"/>
              <a:ext cx="428201" cy="37351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 name="Google Shape;109;p14"/>
            <p:cNvSpPr/>
            <p:nvPr/>
          </p:nvSpPr>
          <p:spPr>
            <a:xfrm>
              <a:off x="8119488" y="2653650"/>
              <a:ext cx="428559" cy="37351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 name="Google Shape;110;p14"/>
            <p:cNvSpPr/>
            <p:nvPr/>
          </p:nvSpPr>
          <p:spPr>
            <a:xfrm>
              <a:off x="934409" y="6035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1" name="Google Shape;111;p14"/>
          <p:cNvGrpSpPr/>
          <p:nvPr/>
        </p:nvGrpSpPr>
        <p:grpSpPr>
          <a:xfrm>
            <a:off x="360591" y="-67172"/>
            <a:ext cx="8693492" cy="5138055"/>
            <a:chOff x="360591" y="-67172"/>
            <a:chExt cx="8693492" cy="5138055"/>
          </a:xfrm>
        </p:grpSpPr>
        <p:grpSp>
          <p:nvGrpSpPr>
            <p:cNvPr id="112" name="Google Shape;112;p14"/>
            <p:cNvGrpSpPr/>
            <p:nvPr/>
          </p:nvGrpSpPr>
          <p:grpSpPr>
            <a:xfrm>
              <a:off x="7103832" y="2584659"/>
              <a:ext cx="1950251" cy="2486224"/>
              <a:chOff x="6819906" y="2126398"/>
              <a:chExt cx="2338991" cy="2981799"/>
            </a:xfrm>
          </p:grpSpPr>
          <p:sp>
            <p:nvSpPr>
              <p:cNvPr id="113" name="Google Shape;113;p14"/>
              <p:cNvSpPr/>
              <p:nvPr/>
            </p:nvSpPr>
            <p:spPr>
              <a:xfrm>
                <a:off x="6819906" y="466022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 name="Google Shape;114;p14"/>
              <p:cNvSpPr/>
              <p:nvPr/>
            </p:nvSpPr>
            <p:spPr>
              <a:xfrm>
                <a:off x="8480925" y="3988567"/>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 name="Google Shape;115;p14"/>
              <p:cNvSpPr/>
              <p:nvPr/>
            </p:nvSpPr>
            <p:spPr>
              <a:xfrm>
                <a:off x="8644916" y="212639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6" name="Google Shape;116;p14"/>
            <p:cNvSpPr/>
            <p:nvPr/>
          </p:nvSpPr>
          <p:spPr>
            <a:xfrm>
              <a:off x="360591" y="1584378"/>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 name="Google Shape;117;p14"/>
            <p:cNvSpPr/>
            <p:nvPr/>
          </p:nvSpPr>
          <p:spPr>
            <a:xfrm>
              <a:off x="384230" y="401779"/>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 name="Google Shape;118;p14"/>
            <p:cNvSpPr/>
            <p:nvPr/>
          </p:nvSpPr>
          <p:spPr>
            <a:xfrm>
              <a:off x="1815013" y="-67172"/>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21" name="Google Shape;121;p15"/>
          <p:cNvSpPr txBox="1"/>
          <p:nvPr>
            <p:ph type="title"/>
          </p:nvPr>
        </p:nvSpPr>
        <p:spPr>
          <a:xfrm>
            <a:off x="1673100" y="2199888"/>
            <a:ext cx="5797800" cy="697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2" name="Google Shape;122;p15"/>
          <p:cNvSpPr txBox="1"/>
          <p:nvPr>
            <p:ph hasCustomPrompt="1" idx="2" type="title"/>
          </p:nvPr>
        </p:nvSpPr>
        <p:spPr>
          <a:xfrm>
            <a:off x="3925875" y="1253684"/>
            <a:ext cx="1268400" cy="9462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6000"/>
              <a:buNone/>
              <a:defRPr b="1" sz="6000">
                <a:latin typeface="DM Sans"/>
                <a:ea typeface="DM Sans"/>
                <a:cs typeface="DM Sans"/>
                <a:sym typeface="DM Sans"/>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23" name="Google Shape;123;p15"/>
          <p:cNvSpPr txBox="1"/>
          <p:nvPr>
            <p:ph idx="1" type="subTitle"/>
          </p:nvPr>
        </p:nvSpPr>
        <p:spPr>
          <a:xfrm>
            <a:off x="1673100" y="2897088"/>
            <a:ext cx="5797800" cy="393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4" name="Google Shape;124;p15"/>
          <p:cNvGrpSpPr/>
          <p:nvPr/>
        </p:nvGrpSpPr>
        <p:grpSpPr>
          <a:xfrm>
            <a:off x="-239085" y="-222904"/>
            <a:ext cx="9584726" cy="5583856"/>
            <a:chOff x="-239085" y="-222904"/>
            <a:chExt cx="9584726" cy="5583856"/>
          </a:xfrm>
        </p:grpSpPr>
        <p:grpSp>
          <p:nvGrpSpPr>
            <p:cNvPr id="125" name="Google Shape;125;p15"/>
            <p:cNvGrpSpPr/>
            <p:nvPr/>
          </p:nvGrpSpPr>
          <p:grpSpPr>
            <a:xfrm>
              <a:off x="6248486" y="-222904"/>
              <a:ext cx="3097155" cy="2289259"/>
              <a:chOff x="5761753" y="-309429"/>
              <a:chExt cx="3700747" cy="2735404"/>
            </a:xfrm>
          </p:grpSpPr>
          <p:sp>
            <p:nvSpPr>
              <p:cNvPr id="126" name="Google Shape;126;p15"/>
              <p:cNvSpPr/>
              <p:nvPr/>
            </p:nvSpPr>
            <p:spPr>
              <a:xfrm>
                <a:off x="7582328" y="960754"/>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 name="Google Shape;127;p15"/>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15"/>
              <p:cNvSpPr/>
              <p:nvPr/>
            </p:nvSpPr>
            <p:spPr>
              <a:xfrm>
                <a:off x="6672678" y="45277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 name="Google Shape;129;p15"/>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 name="Google Shape;130;p15"/>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 name="Google Shape;131;p15"/>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 name="Google Shape;132;p15"/>
              <p:cNvSpPr/>
              <p:nvPr/>
            </p:nvSpPr>
            <p:spPr>
              <a:xfrm>
                <a:off x="8492836" y="1978007"/>
                <a:ext cx="513981" cy="447968"/>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 name="Google Shape;133;p15"/>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 name="Google Shape;134;p15"/>
              <p:cNvSpPr/>
              <p:nvPr/>
            </p:nvSpPr>
            <p:spPr>
              <a:xfrm>
                <a:off x="8038011" y="121496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 name="Google Shape;135;p15"/>
              <p:cNvSpPr/>
              <p:nvPr/>
            </p:nvSpPr>
            <p:spPr>
              <a:xfrm>
                <a:off x="6217852" y="198565"/>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36" name="Google Shape;136;p15"/>
              <p:cNvGrpSpPr/>
              <p:nvPr/>
            </p:nvGrpSpPr>
            <p:grpSpPr>
              <a:xfrm>
                <a:off x="8947661" y="198565"/>
                <a:ext cx="514839" cy="1973645"/>
                <a:chOff x="9712738" y="943490"/>
                <a:chExt cx="514839" cy="1973645"/>
              </a:xfrm>
            </p:grpSpPr>
            <p:grpSp>
              <p:nvGrpSpPr>
                <p:cNvPr id="137" name="Google Shape;137;p15"/>
                <p:cNvGrpSpPr/>
                <p:nvPr/>
              </p:nvGrpSpPr>
              <p:grpSpPr>
                <a:xfrm>
                  <a:off x="9712738" y="943490"/>
                  <a:ext cx="514839" cy="1465220"/>
                  <a:chOff x="-334362" y="3512363"/>
                  <a:chExt cx="514839" cy="1465220"/>
                </a:xfrm>
              </p:grpSpPr>
              <p:sp>
                <p:nvSpPr>
                  <p:cNvPr id="138" name="Google Shape;138;p15"/>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 name="Google Shape;139;p15"/>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 name="Google Shape;140;p15"/>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1" name="Google Shape;141;p15"/>
                <p:cNvSpPr/>
                <p:nvPr/>
              </p:nvSpPr>
              <p:spPr>
                <a:xfrm>
                  <a:off x="9712738" y="24678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2" name="Google Shape;142;p15"/>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 name="Google Shape;143;p15"/>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 name="Google Shape;144;p15"/>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 name="Google Shape;145;p15"/>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15"/>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 name="Google Shape;147;p15"/>
              <p:cNvSpPr/>
              <p:nvPr/>
            </p:nvSpPr>
            <p:spPr>
              <a:xfrm>
                <a:off x="576175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15"/>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9" name="Google Shape;149;p15"/>
            <p:cNvGrpSpPr/>
            <p:nvPr/>
          </p:nvGrpSpPr>
          <p:grpSpPr>
            <a:xfrm>
              <a:off x="-239085" y="2858050"/>
              <a:ext cx="3858399" cy="2502903"/>
              <a:chOff x="-334362" y="2466823"/>
              <a:chExt cx="4608694" cy="2989612"/>
            </a:xfrm>
          </p:grpSpPr>
          <p:grpSp>
            <p:nvGrpSpPr>
              <p:cNvPr id="150" name="Google Shape;150;p15"/>
              <p:cNvGrpSpPr/>
              <p:nvPr/>
            </p:nvGrpSpPr>
            <p:grpSpPr>
              <a:xfrm>
                <a:off x="120463" y="4754248"/>
                <a:ext cx="3268228" cy="447968"/>
                <a:chOff x="601435" y="5008459"/>
                <a:chExt cx="3268228" cy="447968"/>
              </a:xfrm>
            </p:grpSpPr>
            <p:sp>
              <p:nvSpPr>
                <p:cNvPr id="151" name="Google Shape;151;p15"/>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 name="Google Shape;152;p15"/>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 name="Google Shape;153;p15"/>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 name="Google Shape;154;p15"/>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5" name="Google Shape;155;p15"/>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56" name="Google Shape;156;p15"/>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 name="Google Shape;157;p15"/>
              <p:cNvSpPr/>
              <p:nvPr/>
            </p:nvSpPr>
            <p:spPr>
              <a:xfrm>
                <a:off x="3305098" y="4499185"/>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 name="Google Shape;158;p15"/>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 name="Google Shape;159;p15"/>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 name="Google Shape;160;p15"/>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 name="Google Shape;161;p15"/>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 name="Google Shape;162;p15"/>
              <p:cNvSpPr/>
              <p:nvPr/>
            </p:nvSpPr>
            <p:spPr>
              <a:xfrm>
                <a:off x="576146" y="3482790"/>
                <a:ext cx="513981" cy="448397"/>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 name="Google Shape;163;p15"/>
              <p:cNvSpPr/>
              <p:nvPr/>
            </p:nvSpPr>
            <p:spPr>
              <a:xfrm>
                <a:off x="120463" y="2721029"/>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 name="Google Shape;164;p15"/>
              <p:cNvSpPr/>
              <p:nvPr/>
            </p:nvSpPr>
            <p:spPr>
              <a:xfrm>
                <a:off x="576146" y="399120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65" name="Google Shape;165;p15"/>
              <p:cNvGrpSpPr/>
              <p:nvPr/>
            </p:nvGrpSpPr>
            <p:grpSpPr>
              <a:xfrm>
                <a:off x="-334362" y="3482790"/>
                <a:ext cx="514839" cy="1465220"/>
                <a:chOff x="-334362" y="3512363"/>
                <a:chExt cx="514839" cy="1465220"/>
              </a:xfrm>
            </p:grpSpPr>
            <p:sp>
              <p:nvSpPr>
                <p:cNvPr id="166" name="Google Shape;166;p15"/>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15"/>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 name="Google Shape;168;p15"/>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69" name="Google Shape;169;p15"/>
              <p:cNvSpPr/>
              <p:nvPr/>
            </p:nvSpPr>
            <p:spPr>
              <a:xfrm>
                <a:off x="-334362" y="246682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0" name="Google Shape;170;p15"/>
              <p:cNvGrpSpPr/>
              <p:nvPr/>
            </p:nvGrpSpPr>
            <p:grpSpPr>
              <a:xfrm>
                <a:off x="576146" y="5008026"/>
                <a:ext cx="3268228" cy="447968"/>
                <a:chOff x="601435" y="5008459"/>
                <a:chExt cx="3268228" cy="447968"/>
              </a:xfrm>
            </p:grpSpPr>
            <p:sp>
              <p:nvSpPr>
                <p:cNvPr id="171" name="Google Shape;171;p15"/>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15"/>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 name="Google Shape;173;p15"/>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 name="Google Shape;174;p15"/>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5" name="Google Shape;175;p15"/>
              <p:cNvSpPr/>
              <p:nvPr/>
            </p:nvSpPr>
            <p:spPr>
              <a:xfrm>
                <a:off x="-334362" y="50071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 name="Google Shape;176;p15"/>
              <p:cNvSpPr/>
              <p:nvPr/>
            </p:nvSpPr>
            <p:spPr>
              <a:xfrm>
                <a:off x="3759494" y="4754248"/>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7" name="Google Shape;177;p15"/>
            <p:cNvSpPr/>
            <p:nvPr/>
          </p:nvSpPr>
          <p:spPr>
            <a:xfrm>
              <a:off x="1290417" y="4127717"/>
              <a:ext cx="430306" cy="375399"/>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8" name="Google Shape;178;p15"/>
          <p:cNvGrpSpPr/>
          <p:nvPr/>
        </p:nvGrpSpPr>
        <p:grpSpPr>
          <a:xfrm>
            <a:off x="341362" y="-60794"/>
            <a:ext cx="8932075" cy="5282831"/>
            <a:chOff x="341362" y="-60794"/>
            <a:chExt cx="8932075" cy="5282831"/>
          </a:xfrm>
        </p:grpSpPr>
        <p:sp>
          <p:nvSpPr>
            <p:cNvPr id="179" name="Google Shape;179;p15"/>
            <p:cNvSpPr/>
            <p:nvPr/>
          </p:nvSpPr>
          <p:spPr>
            <a:xfrm>
              <a:off x="493224" y="4561274"/>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 name="Google Shape;180;p15"/>
            <p:cNvSpPr/>
            <p:nvPr/>
          </p:nvSpPr>
          <p:spPr>
            <a:xfrm>
              <a:off x="1855310" y="4838533"/>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 name="Google Shape;181;p15"/>
            <p:cNvSpPr/>
            <p:nvPr/>
          </p:nvSpPr>
          <p:spPr>
            <a:xfrm>
              <a:off x="341362" y="3290409"/>
              <a:ext cx="430327" cy="3750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 name="Google Shape;182;p15"/>
            <p:cNvSpPr/>
            <p:nvPr/>
          </p:nvSpPr>
          <p:spPr>
            <a:xfrm>
              <a:off x="8649846" y="1021653"/>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 name="Google Shape;183;p15"/>
            <p:cNvSpPr/>
            <p:nvPr/>
          </p:nvSpPr>
          <p:spPr>
            <a:xfrm>
              <a:off x="7227630" y="216497"/>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 name="Google Shape;184;p15"/>
            <p:cNvSpPr/>
            <p:nvPr/>
          </p:nvSpPr>
          <p:spPr>
            <a:xfrm>
              <a:off x="8843296" y="-60794"/>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5" name="Shape 185"/>
        <p:cNvGrpSpPr/>
        <p:nvPr/>
      </p:nvGrpSpPr>
      <p:grpSpPr>
        <a:xfrm>
          <a:off x="0" y="0"/>
          <a:ext cx="0" cy="0"/>
          <a:chOff x="0" y="0"/>
          <a:chExt cx="0" cy="0"/>
        </a:xfrm>
      </p:grpSpPr>
      <p:pic>
        <p:nvPicPr>
          <p:cNvPr id="186" name="Google Shape;186;p1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87" name="Google Shape;187;p16"/>
          <p:cNvGrpSpPr/>
          <p:nvPr/>
        </p:nvGrpSpPr>
        <p:grpSpPr>
          <a:xfrm>
            <a:off x="-286070" y="-267003"/>
            <a:ext cx="9721204" cy="5678024"/>
            <a:chOff x="-286070" y="-267003"/>
            <a:chExt cx="9721204" cy="5678024"/>
          </a:xfrm>
        </p:grpSpPr>
        <p:grpSp>
          <p:nvGrpSpPr>
            <p:cNvPr id="188" name="Google Shape;188;p16"/>
            <p:cNvGrpSpPr/>
            <p:nvPr/>
          </p:nvGrpSpPr>
          <p:grpSpPr>
            <a:xfrm>
              <a:off x="7084592" y="-267003"/>
              <a:ext cx="2350542" cy="1654027"/>
              <a:chOff x="7084592" y="-267003"/>
              <a:chExt cx="2350542" cy="1654027"/>
            </a:xfrm>
          </p:grpSpPr>
          <p:sp>
            <p:nvSpPr>
              <p:cNvPr id="189" name="Google Shape;189;p16"/>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 name="Google Shape;190;p16"/>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 name="Google Shape;191;p16"/>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 name="Google Shape;192;p16"/>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 name="Google Shape;193;p16"/>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 name="Google Shape;194;p16"/>
              <p:cNvSpPr/>
              <p:nvPr/>
            </p:nvSpPr>
            <p:spPr>
              <a:xfrm>
                <a:off x="8222355" y="-26700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 name="Google Shape;195;p16"/>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 name="Google Shape;196;p16"/>
              <p:cNvSpPr/>
              <p:nvPr/>
            </p:nvSpPr>
            <p:spPr>
              <a:xfrm>
                <a:off x="8601392" y="-4600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7" name="Google Shape;197;p16"/>
              <p:cNvGrpSpPr/>
              <p:nvPr/>
            </p:nvGrpSpPr>
            <p:grpSpPr>
              <a:xfrm>
                <a:off x="8996811" y="165495"/>
                <a:ext cx="438323" cy="1221529"/>
                <a:chOff x="102555" y="3513551"/>
                <a:chExt cx="438323" cy="1221529"/>
              </a:xfrm>
            </p:grpSpPr>
            <p:sp>
              <p:nvSpPr>
                <p:cNvPr id="198" name="Google Shape;198;p16"/>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 name="Google Shape;199;p16"/>
                <p:cNvSpPr/>
                <p:nvPr/>
              </p:nvSpPr>
              <p:spPr>
                <a:xfrm>
                  <a:off x="102555" y="43536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0" name="Google Shape;200;p16"/>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1" name="Google Shape;201;p16"/>
            <p:cNvGrpSpPr/>
            <p:nvPr/>
          </p:nvGrpSpPr>
          <p:grpSpPr>
            <a:xfrm>
              <a:off x="-286070" y="3513551"/>
              <a:ext cx="2376932" cy="1897470"/>
              <a:chOff x="-286070" y="3513551"/>
              <a:chExt cx="2376932" cy="1897470"/>
            </a:xfrm>
          </p:grpSpPr>
          <p:grpSp>
            <p:nvGrpSpPr>
              <p:cNvPr id="202" name="Google Shape;202;p16"/>
              <p:cNvGrpSpPr/>
              <p:nvPr/>
            </p:nvGrpSpPr>
            <p:grpSpPr>
              <a:xfrm>
                <a:off x="878813" y="4812110"/>
                <a:ext cx="1212049" cy="382486"/>
                <a:chOff x="490513" y="4594953"/>
                <a:chExt cx="1212049" cy="382486"/>
              </a:xfrm>
            </p:grpSpPr>
            <p:sp>
              <p:nvSpPr>
                <p:cNvPr id="203" name="Google Shape;203;p16"/>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16"/>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5" name="Google Shape;205;p16"/>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 name="Google Shape;206;p16"/>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 name="Google Shape;207;p16"/>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 name="Google Shape;208;p16"/>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 name="Google Shape;209;p16"/>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 name="Google Shape;210;p16"/>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11" name="Google Shape;211;p16"/>
              <p:cNvGrpSpPr/>
              <p:nvPr/>
            </p:nvGrpSpPr>
            <p:grpSpPr>
              <a:xfrm>
                <a:off x="-286070" y="3734526"/>
                <a:ext cx="438323" cy="813879"/>
                <a:chOff x="102555" y="3513551"/>
                <a:chExt cx="438323" cy="813879"/>
              </a:xfrm>
            </p:grpSpPr>
            <p:sp>
              <p:nvSpPr>
                <p:cNvPr id="212" name="Google Shape;212;p16"/>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 name="Google Shape;213;p16"/>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4" name="Google Shape;214;p16"/>
              <p:cNvGrpSpPr/>
              <p:nvPr/>
            </p:nvGrpSpPr>
            <p:grpSpPr>
              <a:xfrm>
                <a:off x="490513" y="5028535"/>
                <a:ext cx="1212049" cy="382486"/>
                <a:chOff x="490513" y="4594953"/>
                <a:chExt cx="1212049" cy="382486"/>
              </a:xfrm>
            </p:grpSpPr>
            <p:sp>
              <p:nvSpPr>
                <p:cNvPr id="215" name="Google Shape;215;p16"/>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 name="Google Shape;216;p16"/>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17" name="Google Shape;217;p16"/>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18" name="Google Shape;218;p16"/>
          <p:cNvGrpSpPr/>
          <p:nvPr/>
        </p:nvGrpSpPr>
        <p:grpSpPr>
          <a:xfrm>
            <a:off x="281680" y="-184074"/>
            <a:ext cx="8587423" cy="5459541"/>
            <a:chOff x="281680" y="-184074"/>
            <a:chExt cx="8587423" cy="5459541"/>
          </a:xfrm>
        </p:grpSpPr>
        <p:sp>
          <p:nvSpPr>
            <p:cNvPr id="219" name="Google Shape;219;p16"/>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 name="Google Shape;220;p16"/>
            <p:cNvSpPr/>
            <p:nvPr/>
          </p:nvSpPr>
          <p:spPr>
            <a:xfrm>
              <a:off x="1846430" y="4894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 name="Google Shape;221;p16"/>
            <p:cNvSpPr/>
            <p:nvPr/>
          </p:nvSpPr>
          <p:spPr>
            <a:xfrm>
              <a:off x="6873330" y="-1840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 name="Google Shape;222;p16"/>
            <p:cNvSpPr/>
            <p:nvPr/>
          </p:nvSpPr>
          <p:spPr>
            <a:xfrm>
              <a:off x="8430780" y="974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23" name="Google Shape;223;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4" name="Google Shape;224;p16"/>
          <p:cNvSpPr txBox="1"/>
          <p:nvPr>
            <p:ph idx="1" type="body"/>
          </p:nvPr>
        </p:nvSpPr>
        <p:spPr>
          <a:xfrm>
            <a:off x="720000" y="1152475"/>
            <a:ext cx="7704000" cy="325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2"/>
              </a:buClr>
              <a:buSzPts val="1800"/>
              <a:buFont typeface="Darker Grotesque SemiBold"/>
              <a:buChar char="●"/>
              <a:defRPr sz="1200"/>
            </a:lvl1pPr>
            <a:lvl2pPr indent="-317500" lvl="1" marL="914400">
              <a:lnSpc>
                <a:spcPct val="115000"/>
              </a:lnSpc>
              <a:spcBef>
                <a:spcPts val="0"/>
              </a:spcBef>
              <a:spcAft>
                <a:spcPts val="0"/>
              </a:spcAft>
              <a:buSzPts val="1400"/>
              <a:buFont typeface="Darker Grotesque SemiBold"/>
              <a:buChar char="○"/>
              <a:defRPr/>
            </a:lvl2pPr>
            <a:lvl3pPr indent="-317500" lvl="2" marL="1371600">
              <a:lnSpc>
                <a:spcPct val="115000"/>
              </a:lnSpc>
              <a:spcBef>
                <a:spcPts val="0"/>
              </a:spcBef>
              <a:spcAft>
                <a:spcPts val="0"/>
              </a:spcAft>
              <a:buSzPts val="1400"/>
              <a:buFont typeface="Darker Grotesque SemiBold"/>
              <a:buChar char="■"/>
              <a:defRPr/>
            </a:lvl3pPr>
            <a:lvl4pPr indent="-317500" lvl="3" marL="1828800">
              <a:lnSpc>
                <a:spcPct val="115000"/>
              </a:lnSpc>
              <a:spcBef>
                <a:spcPts val="0"/>
              </a:spcBef>
              <a:spcAft>
                <a:spcPts val="0"/>
              </a:spcAft>
              <a:buSzPts val="1400"/>
              <a:buFont typeface="Darker Grotesque SemiBold"/>
              <a:buChar char="●"/>
              <a:defRPr/>
            </a:lvl4pPr>
            <a:lvl5pPr indent="-317500" lvl="4" marL="2286000">
              <a:lnSpc>
                <a:spcPct val="115000"/>
              </a:lnSpc>
              <a:spcBef>
                <a:spcPts val="0"/>
              </a:spcBef>
              <a:spcAft>
                <a:spcPts val="0"/>
              </a:spcAft>
              <a:buSzPts val="1400"/>
              <a:buFont typeface="Darker Grotesque SemiBold"/>
              <a:buChar char="○"/>
              <a:defRPr/>
            </a:lvl5pPr>
            <a:lvl6pPr indent="-317500" lvl="5" marL="2743200">
              <a:lnSpc>
                <a:spcPct val="115000"/>
              </a:lnSpc>
              <a:spcBef>
                <a:spcPts val="0"/>
              </a:spcBef>
              <a:spcAft>
                <a:spcPts val="0"/>
              </a:spcAft>
              <a:buSzPts val="1400"/>
              <a:buFont typeface="Darker Grotesque SemiBold"/>
              <a:buChar char="■"/>
              <a:defRPr/>
            </a:lvl6pPr>
            <a:lvl7pPr indent="-317500" lvl="6" marL="3200400">
              <a:lnSpc>
                <a:spcPct val="115000"/>
              </a:lnSpc>
              <a:spcBef>
                <a:spcPts val="0"/>
              </a:spcBef>
              <a:spcAft>
                <a:spcPts val="0"/>
              </a:spcAft>
              <a:buSzPts val="1400"/>
              <a:buFont typeface="Darker Grotesque SemiBold"/>
              <a:buChar char="●"/>
              <a:defRPr/>
            </a:lvl7pPr>
            <a:lvl8pPr indent="-317500" lvl="7" marL="3657600">
              <a:lnSpc>
                <a:spcPct val="115000"/>
              </a:lnSpc>
              <a:spcBef>
                <a:spcPts val="0"/>
              </a:spcBef>
              <a:spcAft>
                <a:spcPts val="0"/>
              </a:spcAft>
              <a:buSzPts val="1400"/>
              <a:buFont typeface="Darker Grotesque SemiBold"/>
              <a:buChar char="○"/>
              <a:defRPr/>
            </a:lvl8pPr>
            <a:lvl9pPr indent="-317500" lvl="8" marL="411480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 name="Shape 225"/>
        <p:cNvGrpSpPr/>
        <p:nvPr/>
      </p:nvGrpSpPr>
      <p:grpSpPr>
        <a:xfrm>
          <a:off x="0" y="0"/>
          <a:ext cx="0" cy="0"/>
          <a:chOff x="0" y="0"/>
          <a:chExt cx="0" cy="0"/>
        </a:xfrm>
      </p:grpSpPr>
      <p:pic>
        <p:nvPicPr>
          <p:cNvPr id="226" name="Google Shape;226;p1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27" name="Google Shape;227;p17"/>
          <p:cNvGrpSpPr/>
          <p:nvPr/>
        </p:nvGrpSpPr>
        <p:grpSpPr>
          <a:xfrm>
            <a:off x="-140878" y="-262958"/>
            <a:ext cx="9520193" cy="5660743"/>
            <a:chOff x="-140878" y="-262958"/>
            <a:chExt cx="9520193" cy="5660743"/>
          </a:xfrm>
        </p:grpSpPr>
        <p:grpSp>
          <p:nvGrpSpPr>
            <p:cNvPr id="228" name="Google Shape;228;p17"/>
            <p:cNvGrpSpPr/>
            <p:nvPr/>
          </p:nvGrpSpPr>
          <p:grpSpPr>
            <a:xfrm>
              <a:off x="-140878" y="3948309"/>
              <a:ext cx="3117571" cy="1449476"/>
              <a:chOff x="-140878" y="3948309"/>
              <a:chExt cx="3117571" cy="1449476"/>
            </a:xfrm>
          </p:grpSpPr>
          <p:sp>
            <p:nvSpPr>
              <p:cNvPr id="229" name="Google Shape;229;p17"/>
              <p:cNvSpPr/>
              <p:nvPr/>
            </p:nvSpPr>
            <p:spPr>
              <a:xfrm>
                <a:off x="1010097" y="5019064"/>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 name="Google Shape;230;p17"/>
              <p:cNvSpPr/>
              <p:nvPr/>
            </p:nvSpPr>
            <p:spPr>
              <a:xfrm>
                <a:off x="2543768" y="5019064"/>
                <a:ext cx="432924" cy="378721"/>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 name="Google Shape;231;p17"/>
              <p:cNvSpPr/>
              <p:nvPr/>
            </p:nvSpPr>
            <p:spPr>
              <a:xfrm>
                <a:off x="-140878" y="4804769"/>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 name="Google Shape;232;p17"/>
              <p:cNvSpPr/>
              <p:nvPr/>
            </p:nvSpPr>
            <p:spPr>
              <a:xfrm>
                <a:off x="626680" y="4804769"/>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 name="Google Shape;233;p17"/>
              <p:cNvSpPr/>
              <p:nvPr/>
            </p:nvSpPr>
            <p:spPr>
              <a:xfrm>
                <a:off x="1393515" y="4804769"/>
                <a:ext cx="432924" cy="378721"/>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 name="Google Shape;234;p17"/>
              <p:cNvSpPr/>
              <p:nvPr/>
            </p:nvSpPr>
            <p:spPr>
              <a:xfrm>
                <a:off x="-140878" y="3948309"/>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 name="Google Shape;235;p17"/>
              <p:cNvSpPr/>
              <p:nvPr/>
            </p:nvSpPr>
            <p:spPr>
              <a:xfrm>
                <a:off x="243262" y="5019064"/>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 name="Google Shape;236;p17"/>
              <p:cNvSpPr/>
              <p:nvPr/>
            </p:nvSpPr>
            <p:spPr>
              <a:xfrm>
                <a:off x="1776933" y="4590834"/>
                <a:ext cx="432924" cy="37763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 name="Google Shape;237;p17"/>
              <p:cNvSpPr/>
              <p:nvPr/>
            </p:nvSpPr>
            <p:spPr>
              <a:xfrm>
                <a:off x="243262" y="4162243"/>
                <a:ext cx="433286" cy="377998"/>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17"/>
              <p:cNvSpPr/>
              <p:nvPr/>
            </p:nvSpPr>
            <p:spPr>
              <a:xfrm>
                <a:off x="2160350" y="4804769"/>
                <a:ext cx="432924" cy="378721"/>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17"/>
              <p:cNvSpPr/>
              <p:nvPr/>
            </p:nvSpPr>
            <p:spPr>
              <a:xfrm>
                <a:off x="243262" y="4590834"/>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 name="Google Shape;240;p17"/>
              <p:cNvSpPr/>
              <p:nvPr/>
            </p:nvSpPr>
            <p:spPr>
              <a:xfrm>
                <a:off x="1010097" y="4590834"/>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 name="Google Shape;241;p17"/>
              <p:cNvSpPr/>
              <p:nvPr/>
            </p:nvSpPr>
            <p:spPr>
              <a:xfrm>
                <a:off x="626680" y="4376539"/>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42" name="Google Shape;242;p17"/>
            <p:cNvGrpSpPr/>
            <p:nvPr/>
          </p:nvGrpSpPr>
          <p:grpSpPr>
            <a:xfrm>
              <a:off x="7795053" y="-262958"/>
              <a:ext cx="1584261" cy="2305936"/>
              <a:chOff x="7795053" y="-262958"/>
              <a:chExt cx="1584261" cy="2305936"/>
            </a:xfrm>
          </p:grpSpPr>
          <p:sp>
            <p:nvSpPr>
              <p:cNvPr id="243" name="Google Shape;243;p17"/>
              <p:cNvSpPr/>
              <p:nvPr/>
            </p:nvSpPr>
            <p:spPr>
              <a:xfrm>
                <a:off x="8562611" y="1022093"/>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 name="Google Shape;244;p17"/>
              <p:cNvSpPr/>
              <p:nvPr/>
            </p:nvSpPr>
            <p:spPr>
              <a:xfrm>
                <a:off x="8178471" y="379567"/>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 name="Google Shape;245;p17"/>
              <p:cNvSpPr/>
              <p:nvPr/>
            </p:nvSpPr>
            <p:spPr>
              <a:xfrm>
                <a:off x="8946029" y="379567"/>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6" name="Google Shape;246;p17"/>
              <p:cNvSpPr/>
              <p:nvPr/>
            </p:nvSpPr>
            <p:spPr>
              <a:xfrm>
                <a:off x="7795053" y="165633"/>
                <a:ext cx="432924" cy="377637"/>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7" name="Google Shape;247;p17"/>
              <p:cNvSpPr/>
              <p:nvPr/>
            </p:nvSpPr>
            <p:spPr>
              <a:xfrm>
                <a:off x="8562611" y="16563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 name="Google Shape;248;p17"/>
              <p:cNvSpPr/>
              <p:nvPr/>
            </p:nvSpPr>
            <p:spPr>
              <a:xfrm>
                <a:off x="8562611" y="-262958"/>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 name="Google Shape;249;p17"/>
              <p:cNvSpPr/>
              <p:nvPr/>
            </p:nvSpPr>
            <p:spPr>
              <a:xfrm>
                <a:off x="8946029" y="166570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 name="Google Shape;250;p17"/>
              <p:cNvSpPr/>
              <p:nvPr/>
            </p:nvSpPr>
            <p:spPr>
              <a:xfrm>
                <a:off x="8946029" y="807797"/>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 name="Google Shape;251;p17"/>
              <p:cNvSpPr/>
              <p:nvPr/>
            </p:nvSpPr>
            <p:spPr>
              <a:xfrm>
                <a:off x="8562611" y="59386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2" name="Google Shape;252;p17"/>
              <p:cNvSpPr/>
              <p:nvPr/>
            </p:nvSpPr>
            <p:spPr>
              <a:xfrm>
                <a:off x="7795053" y="-262958"/>
                <a:ext cx="432924" cy="377637"/>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53" name="Google Shape;253;p17"/>
          <p:cNvGrpSpPr/>
          <p:nvPr/>
        </p:nvGrpSpPr>
        <p:grpSpPr>
          <a:xfrm>
            <a:off x="-143032" y="-50549"/>
            <a:ext cx="9524873" cy="5235379"/>
            <a:chOff x="-143032" y="-50549"/>
            <a:chExt cx="9524873" cy="5235379"/>
          </a:xfrm>
        </p:grpSpPr>
        <p:sp>
          <p:nvSpPr>
            <p:cNvPr id="254" name="Google Shape;254;p17"/>
            <p:cNvSpPr/>
            <p:nvPr/>
          </p:nvSpPr>
          <p:spPr>
            <a:xfrm>
              <a:off x="-143032" y="43746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 name="Google Shape;255;p17"/>
            <p:cNvSpPr/>
            <p:nvPr/>
          </p:nvSpPr>
          <p:spPr>
            <a:xfrm>
              <a:off x="1948818" y="48034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 name="Google Shape;256;p17"/>
            <p:cNvSpPr/>
            <p:nvPr/>
          </p:nvSpPr>
          <p:spPr>
            <a:xfrm>
              <a:off x="8943518" y="12354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17"/>
            <p:cNvSpPr/>
            <p:nvPr/>
          </p:nvSpPr>
          <p:spPr>
            <a:xfrm>
              <a:off x="7411893" y="-5054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58" name="Google Shape;258;p17"/>
          <p:cNvSpPr txBox="1"/>
          <p:nvPr>
            <p:ph idx="1" type="subTitle"/>
          </p:nvPr>
        </p:nvSpPr>
        <p:spPr>
          <a:xfrm>
            <a:off x="15775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9" name="Google Shape;259;p17"/>
          <p:cNvSpPr txBox="1"/>
          <p:nvPr>
            <p:ph idx="2" type="subTitle"/>
          </p:nvPr>
        </p:nvSpPr>
        <p:spPr>
          <a:xfrm>
            <a:off x="49834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0" name="Google Shape;260;p17"/>
          <p:cNvSpPr txBox="1"/>
          <p:nvPr>
            <p:ph idx="3" type="subTitle"/>
          </p:nvPr>
        </p:nvSpPr>
        <p:spPr>
          <a:xfrm>
            <a:off x="1577550"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1" name="Google Shape;261;p17"/>
          <p:cNvSpPr txBox="1"/>
          <p:nvPr>
            <p:ph idx="4" type="subTitle"/>
          </p:nvPr>
        </p:nvSpPr>
        <p:spPr>
          <a:xfrm>
            <a:off x="4983452"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2" name="Google Shape;262;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pic>
        <p:nvPicPr>
          <p:cNvPr id="264" name="Google Shape;264;p1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65" name="Google Shape;265;p18"/>
          <p:cNvGrpSpPr/>
          <p:nvPr/>
        </p:nvGrpSpPr>
        <p:grpSpPr>
          <a:xfrm>
            <a:off x="-286628" y="-260938"/>
            <a:ext cx="9693434" cy="5668120"/>
            <a:chOff x="-286628" y="-260938"/>
            <a:chExt cx="9693434" cy="5668120"/>
          </a:xfrm>
        </p:grpSpPr>
        <p:grpSp>
          <p:nvGrpSpPr>
            <p:cNvPr id="266" name="Google Shape;266;p18"/>
            <p:cNvGrpSpPr/>
            <p:nvPr/>
          </p:nvGrpSpPr>
          <p:grpSpPr>
            <a:xfrm>
              <a:off x="-286628" y="3748562"/>
              <a:ext cx="3104202" cy="1658620"/>
              <a:chOff x="-286628" y="3748562"/>
              <a:chExt cx="3104202" cy="1658620"/>
            </a:xfrm>
          </p:grpSpPr>
          <p:sp>
            <p:nvSpPr>
              <p:cNvPr id="267" name="Google Shape;267;p18"/>
              <p:cNvSpPr/>
              <p:nvPr/>
            </p:nvSpPr>
            <p:spPr>
              <a:xfrm flipH="1">
                <a:off x="1623355"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18"/>
              <p:cNvSpPr/>
              <p:nvPr/>
            </p:nvSpPr>
            <p:spPr>
              <a:xfrm flipH="1">
                <a:off x="95685"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 name="Google Shape;269;p18"/>
              <p:cNvSpPr/>
              <p:nvPr/>
            </p:nvSpPr>
            <p:spPr>
              <a:xfrm flipH="1">
                <a:off x="95685"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 name="Google Shape;270;p18"/>
              <p:cNvSpPr/>
              <p:nvPr/>
            </p:nvSpPr>
            <p:spPr>
              <a:xfrm flipH="1">
                <a:off x="2386291"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 name="Google Shape;271;p18"/>
              <p:cNvSpPr/>
              <p:nvPr/>
            </p:nvSpPr>
            <p:spPr>
              <a:xfrm flipH="1">
                <a:off x="858981"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 name="Google Shape;272;p18"/>
              <p:cNvSpPr/>
              <p:nvPr/>
            </p:nvSpPr>
            <p:spPr>
              <a:xfrm flipH="1">
                <a:off x="1623355"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 name="Google Shape;273;p18"/>
              <p:cNvSpPr/>
              <p:nvPr/>
            </p:nvSpPr>
            <p:spPr>
              <a:xfrm flipH="1">
                <a:off x="858981"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 name="Google Shape;274;p18"/>
              <p:cNvSpPr/>
              <p:nvPr/>
            </p:nvSpPr>
            <p:spPr>
              <a:xfrm flipH="1">
                <a:off x="94290" y="37485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18"/>
              <p:cNvSpPr/>
              <p:nvPr/>
            </p:nvSpPr>
            <p:spPr>
              <a:xfrm flipH="1">
                <a:off x="2003607"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 name="Google Shape;276;p18"/>
              <p:cNvSpPr/>
              <p:nvPr/>
            </p:nvSpPr>
            <p:spPr>
              <a:xfrm flipH="1">
                <a:off x="1236672"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 name="Google Shape;277;p18"/>
              <p:cNvSpPr/>
              <p:nvPr/>
            </p:nvSpPr>
            <p:spPr>
              <a:xfrm flipH="1">
                <a:off x="469747"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 name="Google Shape;278;p18"/>
              <p:cNvSpPr/>
              <p:nvPr/>
            </p:nvSpPr>
            <p:spPr>
              <a:xfrm flipH="1">
                <a:off x="-286628"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9" name="Google Shape;279;p18"/>
            <p:cNvGrpSpPr/>
            <p:nvPr/>
          </p:nvGrpSpPr>
          <p:grpSpPr>
            <a:xfrm>
              <a:off x="6288509" y="-260938"/>
              <a:ext cx="3118296" cy="1234231"/>
              <a:chOff x="6288509" y="-260938"/>
              <a:chExt cx="3118296" cy="1234231"/>
            </a:xfrm>
          </p:grpSpPr>
          <p:sp>
            <p:nvSpPr>
              <p:cNvPr id="280" name="Google Shape;280;p18"/>
              <p:cNvSpPr/>
              <p:nvPr/>
            </p:nvSpPr>
            <p:spPr>
              <a:xfrm flipH="1">
                <a:off x="8205485"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 name="Google Shape;281;p18"/>
              <p:cNvSpPr/>
              <p:nvPr/>
            </p:nvSpPr>
            <p:spPr>
              <a:xfrm flipH="1">
                <a:off x="7822018"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2" name="Google Shape;282;p18"/>
              <p:cNvSpPr/>
              <p:nvPr/>
            </p:nvSpPr>
            <p:spPr>
              <a:xfrm flipH="1">
                <a:off x="7055444"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3" name="Google Shape;283;p18"/>
              <p:cNvSpPr/>
              <p:nvPr/>
            </p:nvSpPr>
            <p:spPr>
              <a:xfrm flipH="1">
                <a:off x="6288509"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 name="Google Shape;284;p18"/>
              <p:cNvSpPr/>
              <p:nvPr/>
            </p:nvSpPr>
            <p:spPr>
              <a:xfrm flipH="1">
                <a:off x="8588415"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 name="Google Shape;285;p18"/>
              <p:cNvSpPr/>
              <p:nvPr/>
            </p:nvSpPr>
            <p:spPr>
              <a:xfrm flipH="1">
                <a:off x="8588959" y="5956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 name="Google Shape;286;p18"/>
              <p:cNvSpPr/>
              <p:nvPr/>
            </p:nvSpPr>
            <p:spPr>
              <a:xfrm flipH="1">
                <a:off x="7438907"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 name="Google Shape;287;p18"/>
              <p:cNvSpPr/>
              <p:nvPr/>
            </p:nvSpPr>
            <p:spPr>
              <a:xfrm flipH="1">
                <a:off x="6671972"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18"/>
              <p:cNvSpPr/>
              <p:nvPr/>
            </p:nvSpPr>
            <p:spPr>
              <a:xfrm flipH="1">
                <a:off x="8205832"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 name="Google Shape;289;p18"/>
              <p:cNvSpPr/>
              <p:nvPr/>
            </p:nvSpPr>
            <p:spPr>
              <a:xfrm flipH="1">
                <a:off x="7821493" y="-26093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 name="Google Shape;290;p18"/>
              <p:cNvSpPr/>
              <p:nvPr/>
            </p:nvSpPr>
            <p:spPr>
              <a:xfrm flipH="1">
                <a:off x="8972740" y="-466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91" name="Google Shape;291;p18"/>
          <p:cNvGrpSpPr/>
          <p:nvPr/>
        </p:nvGrpSpPr>
        <p:grpSpPr>
          <a:xfrm>
            <a:off x="-143864" y="-262799"/>
            <a:ext cx="9171148" cy="5672179"/>
            <a:chOff x="-143864" y="-262799"/>
            <a:chExt cx="9171148" cy="5672179"/>
          </a:xfrm>
        </p:grpSpPr>
        <p:sp>
          <p:nvSpPr>
            <p:cNvPr id="292" name="Google Shape;292;p18"/>
            <p:cNvSpPr/>
            <p:nvPr/>
          </p:nvSpPr>
          <p:spPr>
            <a:xfrm flipH="1">
              <a:off x="2382786" y="5027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 name="Google Shape;293;p18"/>
            <p:cNvSpPr/>
            <p:nvPr/>
          </p:nvSpPr>
          <p:spPr>
            <a:xfrm flipH="1">
              <a:off x="1078736"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 name="Google Shape;294;p18"/>
            <p:cNvSpPr/>
            <p:nvPr/>
          </p:nvSpPr>
          <p:spPr>
            <a:xfrm flipH="1">
              <a:off x="6284061" y="-26279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 name="Google Shape;295;p18"/>
            <p:cNvSpPr/>
            <p:nvPr/>
          </p:nvSpPr>
          <p:spPr>
            <a:xfrm flipH="1">
              <a:off x="8588961" y="1654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 name="Google Shape;296;p18"/>
            <p:cNvSpPr/>
            <p:nvPr/>
          </p:nvSpPr>
          <p:spPr>
            <a:xfrm flipH="1">
              <a:off x="-143864"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7" name="Google Shape;297;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pic>
        <p:nvPicPr>
          <p:cNvPr id="299" name="Google Shape;299;p1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00" name="Google Shape;300;p19"/>
          <p:cNvGrpSpPr/>
          <p:nvPr/>
        </p:nvGrpSpPr>
        <p:grpSpPr>
          <a:xfrm>
            <a:off x="-281030" y="-264573"/>
            <a:ext cx="9698943" cy="5674276"/>
            <a:chOff x="-281030" y="-264573"/>
            <a:chExt cx="9698943" cy="5674276"/>
          </a:xfrm>
        </p:grpSpPr>
        <p:grpSp>
          <p:nvGrpSpPr>
            <p:cNvPr id="301" name="Google Shape;301;p19"/>
            <p:cNvGrpSpPr/>
            <p:nvPr/>
          </p:nvGrpSpPr>
          <p:grpSpPr>
            <a:xfrm>
              <a:off x="7050310" y="2248643"/>
              <a:ext cx="2367603" cy="3161060"/>
              <a:chOff x="7050310" y="2248643"/>
              <a:chExt cx="2367603" cy="3161060"/>
            </a:xfrm>
          </p:grpSpPr>
          <p:sp>
            <p:nvSpPr>
              <p:cNvPr id="302" name="Google Shape;302;p19"/>
              <p:cNvSpPr/>
              <p:nvPr/>
            </p:nvSpPr>
            <p:spPr>
              <a:xfrm>
                <a:off x="8592340" y="459765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 name="Google Shape;303;p19"/>
              <p:cNvSpPr/>
              <p:nvPr/>
            </p:nvSpPr>
            <p:spPr>
              <a:xfrm>
                <a:off x="7435636" y="4382292"/>
                <a:ext cx="435081" cy="380602"/>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 name="Google Shape;304;p19"/>
              <p:cNvSpPr/>
              <p:nvPr/>
            </p:nvSpPr>
            <p:spPr>
              <a:xfrm>
                <a:off x="8207014" y="4382292"/>
                <a:ext cx="435444" cy="38060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 name="Google Shape;305;p19"/>
              <p:cNvSpPr/>
              <p:nvPr/>
            </p:nvSpPr>
            <p:spPr>
              <a:xfrm>
                <a:off x="7050310" y="4167295"/>
                <a:ext cx="435081" cy="379513"/>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 name="Google Shape;306;p19"/>
              <p:cNvSpPr/>
              <p:nvPr/>
            </p:nvSpPr>
            <p:spPr>
              <a:xfrm>
                <a:off x="8592340" y="416729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 name="Google Shape;307;p19"/>
              <p:cNvSpPr/>
              <p:nvPr/>
            </p:nvSpPr>
            <p:spPr>
              <a:xfrm>
                <a:off x="8592340" y="2875856"/>
                <a:ext cx="435444" cy="379513"/>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 name="Google Shape;308;p19"/>
              <p:cNvSpPr/>
              <p:nvPr/>
            </p:nvSpPr>
            <p:spPr>
              <a:xfrm>
                <a:off x="8592340" y="3736573"/>
                <a:ext cx="435444" cy="379876"/>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 name="Google Shape;309;p19"/>
              <p:cNvSpPr/>
              <p:nvPr/>
            </p:nvSpPr>
            <p:spPr>
              <a:xfrm>
                <a:off x="8592340" y="2445861"/>
                <a:ext cx="435444" cy="379149"/>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 name="Google Shape;310;p19"/>
              <p:cNvSpPr/>
              <p:nvPr/>
            </p:nvSpPr>
            <p:spPr>
              <a:xfrm>
                <a:off x="7820962" y="459765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 name="Google Shape;311;p19"/>
              <p:cNvSpPr/>
              <p:nvPr/>
            </p:nvSpPr>
            <p:spPr>
              <a:xfrm>
                <a:off x="8207014" y="3521575"/>
                <a:ext cx="435444" cy="37951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 name="Google Shape;312;p19"/>
              <p:cNvSpPr/>
              <p:nvPr/>
            </p:nvSpPr>
            <p:spPr>
              <a:xfrm>
                <a:off x="8592340" y="330621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13" name="Google Shape;313;p19"/>
              <p:cNvGrpSpPr/>
              <p:nvPr/>
            </p:nvGrpSpPr>
            <p:grpSpPr>
              <a:xfrm>
                <a:off x="8986856" y="2248643"/>
                <a:ext cx="431057" cy="1652445"/>
                <a:chOff x="8986856" y="2125728"/>
                <a:chExt cx="431057" cy="1652445"/>
              </a:xfrm>
            </p:grpSpPr>
            <p:sp>
              <p:nvSpPr>
                <p:cNvPr id="314" name="Google Shape;314;p19"/>
                <p:cNvSpPr/>
                <p:nvPr/>
              </p:nvSpPr>
              <p:spPr>
                <a:xfrm>
                  <a:off x="8986856" y="297671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5" name="Google Shape;315;p19"/>
                <p:cNvSpPr/>
                <p:nvPr/>
              </p:nvSpPr>
              <p:spPr>
                <a:xfrm>
                  <a:off x="8986856" y="212572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 name="Google Shape;316;p19"/>
                <p:cNvSpPr/>
                <p:nvPr/>
              </p:nvSpPr>
              <p:spPr>
                <a:xfrm>
                  <a:off x="8986856" y="340203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17" name="Google Shape;317;p19"/>
              <p:cNvSpPr/>
              <p:nvPr/>
            </p:nvSpPr>
            <p:spPr>
              <a:xfrm>
                <a:off x="8977667" y="4382292"/>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18" name="Google Shape;318;p19"/>
              <p:cNvGrpSpPr/>
              <p:nvPr/>
            </p:nvGrpSpPr>
            <p:grpSpPr>
              <a:xfrm>
                <a:off x="7050310" y="5029101"/>
                <a:ext cx="1206822" cy="380602"/>
                <a:chOff x="7871812" y="5143503"/>
                <a:chExt cx="1206822" cy="380602"/>
              </a:xfrm>
            </p:grpSpPr>
            <p:sp>
              <p:nvSpPr>
                <p:cNvPr id="319" name="Google Shape;319;p19"/>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 name="Google Shape;320;p19"/>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21" name="Google Shape;321;p19"/>
              <p:cNvGrpSpPr/>
              <p:nvPr/>
            </p:nvGrpSpPr>
            <p:grpSpPr>
              <a:xfrm>
                <a:off x="7436710" y="4813753"/>
                <a:ext cx="1206822" cy="380602"/>
                <a:chOff x="7871812" y="5143503"/>
                <a:chExt cx="1206822" cy="380602"/>
              </a:xfrm>
            </p:grpSpPr>
            <p:sp>
              <p:nvSpPr>
                <p:cNvPr id="322" name="Google Shape;322;p19"/>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 name="Google Shape;323;p19"/>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24" name="Google Shape;324;p19"/>
              <p:cNvSpPr/>
              <p:nvPr/>
            </p:nvSpPr>
            <p:spPr>
              <a:xfrm>
                <a:off x="8592340" y="5029101"/>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 name="Google Shape;325;p19"/>
              <p:cNvSpPr/>
              <p:nvPr/>
            </p:nvSpPr>
            <p:spPr>
              <a:xfrm>
                <a:off x="8977667" y="4818212"/>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26" name="Google Shape;326;p19"/>
            <p:cNvGrpSpPr/>
            <p:nvPr/>
          </p:nvGrpSpPr>
          <p:grpSpPr>
            <a:xfrm>
              <a:off x="-281030" y="-264573"/>
              <a:ext cx="2353900" cy="2509684"/>
              <a:chOff x="-281030" y="-264573"/>
              <a:chExt cx="2353900" cy="2509684"/>
            </a:xfrm>
          </p:grpSpPr>
          <p:sp>
            <p:nvSpPr>
              <p:cNvPr id="327" name="Google Shape;327;p19"/>
              <p:cNvSpPr/>
              <p:nvPr/>
            </p:nvSpPr>
            <p:spPr>
              <a:xfrm>
                <a:off x="102285" y="1868968"/>
                <a:ext cx="430339" cy="3761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 name="Google Shape;328;p19"/>
              <p:cNvSpPr/>
              <p:nvPr/>
            </p:nvSpPr>
            <p:spPr>
              <a:xfrm>
                <a:off x="100856" y="101726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9" name="Google Shape;329;p19"/>
              <p:cNvSpPr/>
              <p:nvPr/>
            </p:nvSpPr>
            <p:spPr>
              <a:xfrm>
                <a:off x="482385" y="379114"/>
                <a:ext cx="430339" cy="37506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 name="Google Shape;330;p19"/>
              <p:cNvSpPr/>
              <p:nvPr/>
            </p:nvSpPr>
            <p:spPr>
              <a:xfrm>
                <a:off x="100856" y="16627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 name="Google Shape;331;p19"/>
              <p:cNvSpPr/>
              <p:nvPr/>
            </p:nvSpPr>
            <p:spPr>
              <a:xfrm>
                <a:off x="1624819" y="166278"/>
                <a:ext cx="429980" cy="37506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 name="Google Shape;332;p19"/>
              <p:cNvSpPr/>
              <p:nvPr/>
            </p:nvSpPr>
            <p:spPr>
              <a:xfrm>
                <a:off x="100856" y="144258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 name="Google Shape;333;p19"/>
              <p:cNvSpPr/>
              <p:nvPr/>
            </p:nvSpPr>
            <p:spPr>
              <a:xfrm>
                <a:off x="100856" y="591951"/>
                <a:ext cx="431057" cy="37506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4" name="Google Shape;334;p19"/>
              <p:cNvSpPr/>
              <p:nvPr/>
            </p:nvSpPr>
            <p:spPr>
              <a:xfrm>
                <a:off x="0" y="100"/>
                <a:ext cx="150026" cy="328766"/>
              </a:xfrm>
              <a:custGeom>
                <a:rect b="b" l="l" r="r" t="t"/>
                <a:pathLst>
                  <a:path extrusionOk="0" h="916" w="418">
                    <a:moveTo>
                      <a:pt x="193" y="0"/>
                    </a:moveTo>
                    <a:lnTo>
                      <a:pt x="0" y="0"/>
                    </a:lnTo>
                    <a:lnTo>
                      <a:pt x="0" y="916"/>
                    </a:lnTo>
                    <a:lnTo>
                      <a:pt x="119" y="916"/>
                    </a:lnTo>
                    <a:lnTo>
                      <a:pt x="418" y="394"/>
                    </a:lnTo>
                    <a:lnTo>
                      <a:pt x="193"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 name="Google Shape;335;p19"/>
              <p:cNvSpPr/>
              <p:nvPr/>
            </p:nvSpPr>
            <p:spPr>
              <a:xfrm>
                <a:off x="-281030" y="-49919"/>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36" name="Google Shape;336;p19"/>
              <p:cNvGrpSpPr/>
              <p:nvPr/>
            </p:nvGrpSpPr>
            <p:grpSpPr>
              <a:xfrm>
                <a:off x="-281030" y="804430"/>
                <a:ext cx="431057" cy="1227845"/>
                <a:chOff x="8986856" y="2548403"/>
                <a:chExt cx="431057" cy="1227845"/>
              </a:xfrm>
            </p:grpSpPr>
            <p:sp>
              <p:nvSpPr>
                <p:cNvPr id="337" name="Google Shape;337;p19"/>
                <p:cNvSpPr/>
                <p:nvPr/>
              </p:nvSpPr>
              <p:spPr>
                <a:xfrm>
                  <a:off x="8986856" y="2548403"/>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 name="Google Shape;338;p19"/>
                <p:cNvSpPr/>
                <p:nvPr/>
              </p:nvSpPr>
              <p:spPr>
                <a:xfrm>
                  <a:off x="8986856" y="3400105"/>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39" name="Google Shape;339;p19"/>
              <p:cNvGrpSpPr/>
              <p:nvPr/>
            </p:nvGrpSpPr>
            <p:grpSpPr>
              <a:xfrm>
                <a:off x="100856" y="-264573"/>
                <a:ext cx="1972014" cy="380602"/>
                <a:chOff x="292960" y="-214322"/>
                <a:chExt cx="1972014" cy="380602"/>
              </a:xfrm>
            </p:grpSpPr>
            <p:grpSp>
              <p:nvGrpSpPr>
                <p:cNvPr id="340" name="Google Shape;340;p19"/>
                <p:cNvGrpSpPr/>
                <p:nvPr/>
              </p:nvGrpSpPr>
              <p:grpSpPr>
                <a:xfrm>
                  <a:off x="292960" y="-214322"/>
                  <a:ext cx="1206822" cy="380602"/>
                  <a:chOff x="7871812" y="5143503"/>
                  <a:chExt cx="1206822" cy="380602"/>
                </a:xfrm>
              </p:grpSpPr>
              <p:sp>
                <p:nvSpPr>
                  <p:cNvPr id="341" name="Google Shape;341;p19"/>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 name="Google Shape;342;p19"/>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43" name="Google Shape;343;p19"/>
                <p:cNvSpPr/>
                <p:nvPr/>
              </p:nvSpPr>
              <p:spPr>
                <a:xfrm>
                  <a:off x="1833917" y="-209863"/>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44" name="Google Shape;344;p19"/>
              <p:cNvGrpSpPr/>
              <p:nvPr/>
            </p:nvGrpSpPr>
            <p:grpSpPr>
              <a:xfrm>
                <a:off x="482385" y="-51736"/>
                <a:ext cx="1206822" cy="380602"/>
                <a:chOff x="7871812" y="5143503"/>
                <a:chExt cx="1206822" cy="380602"/>
              </a:xfrm>
            </p:grpSpPr>
            <p:sp>
              <p:nvSpPr>
                <p:cNvPr id="345" name="Google Shape;345;p19"/>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19"/>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347" name="Google Shape;347;p19"/>
          <p:cNvGrpSpPr/>
          <p:nvPr/>
        </p:nvGrpSpPr>
        <p:grpSpPr>
          <a:xfrm>
            <a:off x="-288307" y="-26211"/>
            <a:ext cx="9710198" cy="5011604"/>
            <a:chOff x="-288307" y="-26211"/>
            <a:chExt cx="9710198" cy="5011604"/>
          </a:xfrm>
        </p:grpSpPr>
        <p:sp>
          <p:nvSpPr>
            <p:cNvPr id="348" name="Google Shape;348;p19"/>
            <p:cNvSpPr/>
            <p:nvPr/>
          </p:nvSpPr>
          <p:spPr>
            <a:xfrm>
              <a:off x="-288307" y="1227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19"/>
            <p:cNvSpPr/>
            <p:nvPr/>
          </p:nvSpPr>
          <p:spPr>
            <a:xfrm>
              <a:off x="8430768" y="39700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19"/>
            <p:cNvSpPr/>
            <p:nvPr/>
          </p:nvSpPr>
          <p:spPr>
            <a:xfrm>
              <a:off x="8983568" y="26402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 name="Google Shape;351;p19"/>
            <p:cNvSpPr/>
            <p:nvPr/>
          </p:nvSpPr>
          <p:spPr>
            <a:xfrm>
              <a:off x="722126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 name="Google Shape;352;p19"/>
            <p:cNvSpPr/>
            <p:nvPr/>
          </p:nvSpPr>
          <p:spPr>
            <a:xfrm>
              <a:off x="997543" y="-2621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53" name="Google Shape;353;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4" name="Google Shape;354;p19"/>
          <p:cNvSpPr txBox="1"/>
          <p:nvPr>
            <p:ph idx="1" type="body"/>
          </p:nvPr>
        </p:nvSpPr>
        <p:spPr>
          <a:xfrm>
            <a:off x="944850" y="1691825"/>
            <a:ext cx="3583500" cy="2278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355" name="Google Shape;355;p19"/>
          <p:cNvSpPr/>
          <p:nvPr>
            <p:ph idx="2" type="pic"/>
          </p:nvPr>
        </p:nvSpPr>
        <p:spPr>
          <a:xfrm>
            <a:off x="4940575" y="1374425"/>
            <a:ext cx="2916900" cy="29130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 name="Shape 356"/>
        <p:cNvGrpSpPr/>
        <p:nvPr/>
      </p:nvGrpSpPr>
      <p:grpSpPr>
        <a:xfrm>
          <a:off x="0" y="0"/>
          <a:ext cx="0" cy="0"/>
          <a:chOff x="0" y="0"/>
          <a:chExt cx="0" cy="0"/>
        </a:xfrm>
      </p:grpSpPr>
      <p:pic>
        <p:nvPicPr>
          <p:cNvPr id="357" name="Google Shape;357;p2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358" name="Google Shape;358;p20"/>
          <p:cNvSpPr txBox="1"/>
          <p:nvPr>
            <p:ph type="title"/>
          </p:nvPr>
        </p:nvSpPr>
        <p:spPr>
          <a:xfrm>
            <a:off x="2263050" y="1395063"/>
            <a:ext cx="4617900" cy="1836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6000"/>
              <a:buNone/>
              <a:defRPr sz="5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59" name="Google Shape;359;p20"/>
          <p:cNvGrpSpPr/>
          <p:nvPr/>
        </p:nvGrpSpPr>
        <p:grpSpPr>
          <a:xfrm>
            <a:off x="-333525" y="-310200"/>
            <a:ext cx="9708987" cy="5682860"/>
            <a:chOff x="-333525" y="-310200"/>
            <a:chExt cx="9708987" cy="5682860"/>
          </a:xfrm>
        </p:grpSpPr>
        <p:grpSp>
          <p:nvGrpSpPr>
            <p:cNvPr id="360" name="Google Shape;360;p20"/>
            <p:cNvGrpSpPr/>
            <p:nvPr/>
          </p:nvGrpSpPr>
          <p:grpSpPr>
            <a:xfrm>
              <a:off x="-333525" y="-310200"/>
              <a:ext cx="2699885" cy="2700990"/>
              <a:chOff x="-333504" y="-310185"/>
              <a:chExt cx="3242716" cy="3244043"/>
            </a:xfrm>
          </p:grpSpPr>
          <p:sp>
            <p:nvSpPr>
              <p:cNvPr id="361" name="Google Shape;361;p20"/>
              <p:cNvSpPr/>
              <p:nvPr/>
            </p:nvSpPr>
            <p:spPr>
              <a:xfrm>
                <a:off x="576146" y="960654"/>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20"/>
              <p:cNvSpPr/>
              <p:nvPr/>
            </p:nvSpPr>
            <p:spPr>
              <a:xfrm>
                <a:off x="1030971" y="7068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20"/>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20"/>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5" name="Google Shape;365;p20"/>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6" name="Google Shape;366;p20"/>
              <p:cNvSpPr/>
              <p:nvPr/>
            </p:nvSpPr>
            <p:spPr>
              <a:xfrm>
                <a:off x="576146" y="248631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7" name="Google Shape;367;p20"/>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8" name="Google Shape;368;p20"/>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9" name="Google Shape;369;p20"/>
              <p:cNvSpPr/>
              <p:nvPr/>
            </p:nvSpPr>
            <p:spPr>
              <a:xfrm>
                <a:off x="120463" y="22321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0" name="Google Shape;370;p20"/>
              <p:cNvSpPr/>
              <p:nvPr/>
            </p:nvSpPr>
            <p:spPr>
              <a:xfrm>
                <a:off x="-333504" y="960013"/>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1" name="Google Shape;371;p20"/>
              <p:cNvSpPr/>
              <p:nvPr/>
            </p:nvSpPr>
            <p:spPr>
              <a:xfrm>
                <a:off x="-333504" y="4520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2" name="Google Shape;372;p20"/>
              <p:cNvSpPr/>
              <p:nvPr/>
            </p:nvSpPr>
            <p:spPr>
              <a:xfrm>
                <a:off x="-333504" y="1977694"/>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3" name="Google Shape;373;p20"/>
              <p:cNvSpPr/>
              <p:nvPr/>
            </p:nvSpPr>
            <p:spPr>
              <a:xfrm>
                <a:off x="-333504" y="248566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4" name="Google Shape;374;p20"/>
              <p:cNvSpPr/>
              <p:nvPr/>
            </p:nvSpPr>
            <p:spPr>
              <a:xfrm>
                <a:off x="576359" y="-55979"/>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5" name="Google Shape;375;p20"/>
              <p:cNvSpPr/>
              <p:nvPr/>
            </p:nvSpPr>
            <p:spPr>
              <a:xfrm>
                <a:off x="2395660" y="-5597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6" name="Google Shape;376;p20"/>
              <p:cNvSpPr/>
              <p:nvPr/>
            </p:nvSpPr>
            <p:spPr>
              <a:xfrm>
                <a:off x="120676" y="-310185"/>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7" name="Google Shape;377;p20"/>
              <p:cNvSpPr/>
              <p:nvPr/>
            </p:nvSpPr>
            <p:spPr>
              <a:xfrm>
                <a:off x="1031184" y="-31018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8" name="Google Shape;378;p20"/>
              <p:cNvSpPr/>
              <p:nvPr/>
            </p:nvSpPr>
            <p:spPr>
              <a:xfrm>
                <a:off x="1486009" y="-5597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9" name="Google Shape;379;p20"/>
              <p:cNvSpPr/>
              <p:nvPr/>
            </p:nvSpPr>
            <p:spPr>
              <a:xfrm>
                <a:off x="-333291" y="-5662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80" name="Google Shape;380;p20"/>
            <p:cNvSpPr/>
            <p:nvPr/>
          </p:nvSpPr>
          <p:spPr>
            <a:xfrm>
              <a:off x="7025501" y="4563575"/>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1" name="Google Shape;381;p20"/>
            <p:cNvSpPr/>
            <p:nvPr/>
          </p:nvSpPr>
          <p:spPr>
            <a:xfrm>
              <a:off x="8558439" y="4563575"/>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2" name="Google Shape;382;p20"/>
            <p:cNvSpPr/>
            <p:nvPr/>
          </p:nvSpPr>
          <p:spPr>
            <a:xfrm>
              <a:off x="8175385" y="4348999"/>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3" name="Google Shape;383;p20"/>
            <p:cNvSpPr/>
            <p:nvPr/>
          </p:nvSpPr>
          <p:spPr>
            <a:xfrm>
              <a:off x="8175385" y="3920211"/>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4" name="Google Shape;384;p20"/>
            <p:cNvSpPr/>
            <p:nvPr/>
          </p:nvSpPr>
          <p:spPr>
            <a:xfrm>
              <a:off x="8558439" y="2848058"/>
              <a:ext cx="432875" cy="378131"/>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5" name="Google Shape;385;p20"/>
            <p:cNvSpPr/>
            <p:nvPr/>
          </p:nvSpPr>
          <p:spPr>
            <a:xfrm>
              <a:off x="8558439" y="3705635"/>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6" name="Google Shape;386;p20"/>
            <p:cNvSpPr/>
            <p:nvPr/>
          </p:nvSpPr>
          <p:spPr>
            <a:xfrm>
              <a:off x="7791609" y="4563575"/>
              <a:ext cx="433597" cy="37921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7" name="Google Shape;387;p20"/>
            <p:cNvSpPr/>
            <p:nvPr/>
          </p:nvSpPr>
          <p:spPr>
            <a:xfrm>
              <a:off x="7791609"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8" name="Google Shape;388;p20"/>
            <p:cNvSpPr/>
            <p:nvPr/>
          </p:nvSpPr>
          <p:spPr>
            <a:xfrm>
              <a:off x="8175385" y="3491422"/>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9" name="Google Shape;389;p20"/>
            <p:cNvSpPr/>
            <p:nvPr/>
          </p:nvSpPr>
          <p:spPr>
            <a:xfrm>
              <a:off x="8942587" y="392019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0" name="Google Shape;390;p20"/>
            <p:cNvSpPr/>
            <p:nvPr/>
          </p:nvSpPr>
          <p:spPr>
            <a:xfrm>
              <a:off x="8942587" y="3491044"/>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1" name="Google Shape;391;p20"/>
            <p:cNvSpPr/>
            <p:nvPr/>
          </p:nvSpPr>
          <p:spPr>
            <a:xfrm>
              <a:off x="8942587" y="306225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2" name="Google Shape;392;p20"/>
            <p:cNvSpPr/>
            <p:nvPr/>
          </p:nvSpPr>
          <p:spPr>
            <a:xfrm>
              <a:off x="8942587" y="4348987"/>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3" name="Google Shape;393;p20"/>
            <p:cNvSpPr/>
            <p:nvPr/>
          </p:nvSpPr>
          <p:spPr>
            <a:xfrm>
              <a:off x="8558439" y="4993443"/>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4" name="Google Shape;394;p20"/>
            <p:cNvSpPr/>
            <p:nvPr/>
          </p:nvSpPr>
          <p:spPr>
            <a:xfrm>
              <a:off x="7408555" y="4778868"/>
              <a:ext cx="432514" cy="379216"/>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5" name="Google Shape;395;p20"/>
            <p:cNvSpPr/>
            <p:nvPr/>
          </p:nvSpPr>
          <p:spPr>
            <a:xfrm>
              <a:off x="8175385" y="4778868"/>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6" name="Google Shape;396;p20"/>
            <p:cNvSpPr/>
            <p:nvPr/>
          </p:nvSpPr>
          <p:spPr>
            <a:xfrm>
              <a:off x="8942587" y="4778856"/>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20"/>
            <p:cNvSpPr/>
            <p:nvPr/>
          </p:nvSpPr>
          <p:spPr>
            <a:xfrm>
              <a:off x="7025501" y="4993443"/>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20"/>
            <p:cNvSpPr/>
            <p:nvPr/>
          </p:nvSpPr>
          <p:spPr>
            <a:xfrm>
              <a:off x="6641385" y="477886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9" name="Google Shape;399;p20"/>
            <p:cNvSpPr/>
            <p:nvPr/>
          </p:nvSpPr>
          <p:spPr>
            <a:xfrm>
              <a:off x="7024971"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00" name="Google Shape;400;p20"/>
          <p:cNvGrpSpPr/>
          <p:nvPr/>
        </p:nvGrpSpPr>
        <p:grpSpPr>
          <a:xfrm>
            <a:off x="43086" y="161378"/>
            <a:ext cx="8948225" cy="5210191"/>
            <a:chOff x="43086" y="161378"/>
            <a:chExt cx="8948225" cy="5210191"/>
          </a:xfrm>
        </p:grpSpPr>
        <p:grpSp>
          <p:nvGrpSpPr>
            <p:cNvPr id="401" name="Google Shape;401;p20"/>
            <p:cNvGrpSpPr/>
            <p:nvPr/>
          </p:nvGrpSpPr>
          <p:grpSpPr>
            <a:xfrm>
              <a:off x="7791782" y="4134778"/>
              <a:ext cx="1199530" cy="1236791"/>
              <a:chOff x="7617459" y="4010692"/>
              <a:chExt cx="1424281" cy="1465218"/>
            </a:xfrm>
          </p:grpSpPr>
          <p:sp>
            <p:nvSpPr>
              <p:cNvPr id="402" name="Google Shape;402;p20"/>
              <p:cNvSpPr/>
              <p:nvPr/>
            </p:nvSpPr>
            <p:spPr>
              <a:xfrm>
                <a:off x="8527759" y="401069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3" name="Google Shape;403;p20"/>
              <p:cNvSpPr/>
              <p:nvPr/>
            </p:nvSpPr>
            <p:spPr>
              <a:xfrm>
                <a:off x="7617459" y="502794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04" name="Google Shape;404;p20"/>
            <p:cNvSpPr/>
            <p:nvPr/>
          </p:nvSpPr>
          <p:spPr>
            <a:xfrm>
              <a:off x="43086" y="9629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5" name="Google Shape;405;p20"/>
            <p:cNvSpPr/>
            <p:nvPr/>
          </p:nvSpPr>
          <p:spPr>
            <a:xfrm>
              <a:off x="1338486" y="16137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6" name="Google Shape;406;p20"/>
            <p:cNvSpPr/>
            <p:nvPr/>
          </p:nvSpPr>
          <p:spPr>
            <a:xfrm>
              <a:off x="8430786" y="311292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7" name="Google Shape;407;p20"/>
            <p:cNvSpPr/>
            <p:nvPr/>
          </p:nvSpPr>
          <p:spPr>
            <a:xfrm>
              <a:off x="7916436" y="38695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8" name="Shape 408"/>
        <p:cNvGrpSpPr/>
        <p:nvPr/>
      </p:nvGrpSpPr>
      <p:grpSpPr>
        <a:xfrm>
          <a:off x="0" y="0"/>
          <a:ext cx="0" cy="0"/>
          <a:chOff x="0" y="0"/>
          <a:chExt cx="0" cy="0"/>
        </a:xfrm>
      </p:grpSpPr>
      <p:pic>
        <p:nvPicPr>
          <p:cNvPr id="409" name="Google Shape;409;p2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410" name="Google Shape;410;p21"/>
          <p:cNvGrpSpPr/>
          <p:nvPr/>
        </p:nvGrpSpPr>
        <p:grpSpPr>
          <a:xfrm>
            <a:off x="5153397" y="4176600"/>
            <a:ext cx="4257809" cy="1230582"/>
            <a:chOff x="5153397" y="4176600"/>
            <a:chExt cx="4257809" cy="1230582"/>
          </a:xfrm>
        </p:grpSpPr>
        <p:sp>
          <p:nvSpPr>
            <p:cNvPr id="411" name="Google Shape;411;p21"/>
            <p:cNvSpPr/>
            <p:nvPr/>
          </p:nvSpPr>
          <p:spPr>
            <a:xfrm>
              <a:off x="5544067" y="460285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2" name="Google Shape;412;p21"/>
            <p:cNvSpPr/>
            <p:nvPr/>
          </p:nvSpPr>
          <p:spPr>
            <a:xfrm>
              <a:off x="7070298"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3" name="Google Shape;413;p21"/>
            <p:cNvSpPr/>
            <p:nvPr/>
          </p:nvSpPr>
          <p:spPr>
            <a:xfrm>
              <a:off x="8597609"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4" name="Google Shape;414;p21"/>
            <p:cNvSpPr/>
            <p:nvPr/>
          </p:nvSpPr>
          <p:spPr>
            <a:xfrm>
              <a:off x="8215961" y="4389548"/>
              <a:ext cx="431283" cy="37697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5" name="Google Shape;415;p21"/>
            <p:cNvSpPr/>
            <p:nvPr/>
          </p:nvSpPr>
          <p:spPr>
            <a:xfrm>
              <a:off x="8597609"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6" name="Google Shape;416;p21"/>
            <p:cNvSpPr/>
            <p:nvPr/>
          </p:nvSpPr>
          <p:spPr>
            <a:xfrm>
              <a:off x="6307003"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21"/>
            <p:cNvSpPr/>
            <p:nvPr/>
          </p:nvSpPr>
          <p:spPr>
            <a:xfrm>
              <a:off x="7833594"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418" name="Google Shape;418;p21"/>
            <p:cNvGrpSpPr/>
            <p:nvPr/>
          </p:nvGrpSpPr>
          <p:grpSpPr>
            <a:xfrm>
              <a:off x="5544067" y="5030206"/>
              <a:ext cx="3484825" cy="376976"/>
              <a:chOff x="5585792" y="5030206"/>
              <a:chExt cx="3484825" cy="376976"/>
            </a:xfrm>
          </p:grpSpPr>
          <p:sp>
            <p:nvSpPr>
              <p:cNvPr id="419" name="Google Shape;419;p21"/>
              <p:cNvSpPr/>
              <p:nvPr/>
            </p:nvSpPr>
            <p:spPr>
              <a:xfrm>
                <a:off x="5585792" y="503020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0" name="Google Shape;420;p21"/>
              <p:cNvSpPr/>
              <p:nvPr/>
            </p:nvSpPr>
            <p:spPr>
              <a:xfrm>
                <a:off x="7112023"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1" name="Google Shape;421;p21"/>
              <p:cNvSpPr/>
              <p:nvPr/>
            </p:nvSpPr>
            <p:spPr>
              <a:xfrm>
                <a:off x="8639334" y="503020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22" name="Google Shape;422;p21"/>
            <p:cNvSpPr/>
            <p:nvPr/>
          </p:nvSpPr>
          <p:spPr>
            <a:xfrm>
              <a:off x="7833594"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3" name="Google Shape;423;p21"/>
            <p:cNvSpPr/>
            <p:nvPr/>
          </p:nvSpPr>
          <p:spPr>
            <a:xfrm>
              <a:off x="5153397" y="4816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4" name="Google Shape;424;p21"/>
            <p:cNvSpPr/>
            <p:nvPr/>
          </p:nvSpPr>
          <p:spPr>
            <a:xfrm>
              <a:off x="66879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5" name="Google Shape;425;p21"/>
            <p:cNvSpPr/>
            <p:nvPr/>
          </p:nvSpPr>
          <p:spPr>
            <a:xfrm>
              <a:off x="7454924"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6" name="Google Shape;426;p21"/>
            <p:cNvSpPr/>
            <p:nvPr/>
          </p:nvSpPr>
          <p:spPr>
            <a:xfrm>
              <a:off x="8221849"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7" name="Google Shape;427;p21"/>
            <p:cNvSpPr/>
            <p:nvPr/>
          </p:nvSpPr>
          <p:spPr>
            <a:xfrm>
              <a:off x="59305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8" name="Google Shape;428;p21"/>
            <p:cNvSpPr/>
            <p:nvPr/>
          </p:nvSpPr>
          <p:spPr>
            <a:xfrm>
              <a:off x="8978224"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29" name="Google Shape;429;p21"/>
          <p:cNvGrpSpPr/>
          <p:nvPr/>
        </p:nvGrpSpPr>
        <p:grpSpPr>
          <a:xfrm>
            <a:off x="-286628" y="-260938"/>
            <a:ext cx="3890159" cy="1020278"/>
            <a:chOff x="-286628" y="-260938"/>
            <a:chExt cx="3890159" cy="1020278"/>
          </a:xfrm>
        </p:grpSpPr>
        <p:sp>
          <p:nvSpPr>
            <p:cNvPr id="430" name="Google Shape;430;p21"/>
            <p:cNvSpPr/>
            <p:nvPr/>
          </p:nvSpPr>
          <p:spPr>
            <a:xfrm>
              <a:off x="485750"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1" name="Google Shape;431;p21"/>
            <p:cNvSpPr/>
            <p:nvPr/>
          </p:nvSpPr>
          <p:spPr>
            <a:xfrm>
              <a:off x="101559" y="1673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2" name="Google Shape;432;p21"/>
            <p:cNvSpPr/>
            <p:nvPr/>
          </p:nvSpPr>
          <p:spPr>
            <a:xfrm>
              <a:off x="869217"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3" name="Google Shape;433;p21"/>
            <p:cNvSpPr/>
            <p:nvPr/>
          </p:nvSpPr>
          <p:spPr>
            <a:xfrm>
              <a:off x="1636152"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4" name="Google Shape;434;p21"/>
            <p:cNvSpPr/>
            <p:nvPr/>
          </p:nvSpPr>
          <p:spPr>
            <a:xfrm>
              <a:off x="2403087"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5" name="Google Shape;435;p21"/>
            <p:cNvSpPr/>
            <p:nvPr/>
          </p:nvSpPr>
          <p:spPr>
            <a:xfrm>
              <a:off x="102097"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6" name="Google Shape;436;p21"/>
            <p:cNvSpPr/>
            <p:nvPr/>
          </p:nvSpPr>
          <p:spPr>
            <a:xfrm>
              <a:off x="1636689" y="-2609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7" name="Google Shape;437;p21"/>
            <p:cNvSpPr/>
            <p:nvPr/>
          </p:nvSpPr>
          <p:spPr>
            <a:xfrm>
              <a:off x="2403624"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8" name="Google Shape;438;p21"/>
            <p:cNvSpPr/>
            <p:nvPr/>
          </p:nvSpPr>
          <p:spPr>
            <a:xfrm>
              <a:off x="3170549"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9" name="Google Shape;439;p21"/>
            <p:cNvSpPr/>
            <p:nvPr/>
          </p:nvSpPr>
          <p:spPr>
            <a:xfrm>
              <a:off x="-286628" y="3678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0" name="Google Shape;440;p21"/>
            <p:cNvSpPr/>
            <p:nvPr/>
          </p:nvSpPr>
          <p:spPr>
            <a:xfrm>
              <a:off x="1252689"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1" name="Google Shape;441;p21"/>
            <p:cNvSpPr/>
            <p:nvPr/>
          </p:nvSpPr>
          <p:spPr>
            <a:xfrm>
              <a:off x="2019624"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2" name="Google Shape;442;p21"/>
            <p:cNvSpPr/>
            <p:nvPr/>
          </p:nvSpPr>
          <p:spPr>
            <a:xfrm>
              <a:off x="2786549"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3" name="Google Shape;443;p21"/>
            <p:cNvSpPr/>
            <p:nvPr/>
          </p:nvSpPr>
          <p:spPr>
            <a:xfrm>
              <a:off x="485764"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44" name="Google Shape;444;p21"/>
          <p:cNvSpPr txBox="1"/>
          <p:nvPr>
            <p:ph idx="1" type="subTitle"/>
          </p:nvPr>
        </p:nvSpPr>
        <p:spPr>
          <a:xfrm>
            <a:off x="1136700" y="14843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45" name="Google Shape;445;p2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6" name="Google Shape;446;p21"/>
          <p:cNvSpPr txBox="1"/>
          <p:nvPr>
            <p:ph idx="2" type="subTitle"/>
          </p:nvPr>
        </p:nvSpPr>
        <p:spPr>
          <a:xfrm>
            <a:off x="1136700" y="28602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grpSp>
        <p:nvGrpSpPr>
          <p:cNvPr id="447" name="Google Shape;447;p21"/>
          <p:cNvGrpSpPr/>
          <p:nvPr/>
        </p:nvGrpSpPr>
        <p:grpSpPr>
          <a:xfrm>
            <a:off x="-145457" y="-25174"/>
            <a:ext cx="9413898" cy="5205066"/>
            <a:chOff x="-145457" y="-25174"/>
            <a:chExt cx="9413898" cy="5205066"/>
          </a:xfrm>
        </p:grpSpPr>
        <p:sp>
          <p:nvSpPr>
            <p:cNvPr id="448" name="Google Shape;448;p21"/>
            <p:cNvSpPr/>
            <p:nvPr/>
          </p:nvSpPr>
          <p:spPr>
            <a:xfrm>
              <a:off x="8830118"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9" name="Google Shape;449;p21"/>
            <p:cNvSpPr/>
            <p:nvPr/>
          </p:nvSpPr>
          <p:spPr>
            <a:xfrm>
              <a:off x="-145457" y="-251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0" name="Google Shape;450;p21"/>
            <p:cNvSpPr/>
            <p:nvPr/>
          </p:nvSpPr>
          <p:spPr>
            <a:xfrm>
              <a:off x="5742793" y="47985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1" name="Google Shape;451;p21"/>
            <p:cNvSpPr/>
            <p:nvPr/>
          </p:nvSpPr>
          <p:spPr>
            <a:xfrm>
              <a:off x="760751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2" name="Google Shape;452;p21"/>
            <p:cNvSpPr/>
            <p:nvPr/>
          </p:nvSpPr>
          <p:spPr>
            <a:xfrm>
              <a:off x="2933618" y="116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3" name="Shape 453"/>
        <p:cNvGrpSpPr/>
        <p:nvPr/>
      </p:nvGrpSpPr>
      <p:grpSpPr>
        <a:xfrm>
          <a:off x="0" y="0"/>
          <a:ext cx="0" cy="0"/>
          <a:chOff x="0" y="0"/>
          <a:chExt cx="0" cy="0"/>
        </a:xfrm>
      </p:grpSpPr>
      <p:sp>
        <p:nvSpPr>
          <p:cNvPr id="454" name="Google Shape;454;p22"/>
          <p:cNvSpPr/>
          <p:nvPr>
            <p:ph idx="2" type="pic"/>
          </p:nvPr>
        </p:nvSpPr>
        <p:spPr>
          <a:xfrm>
            <a:off x="0" y="0"/>
            <a:ext cx="9144000" cy="5143500"/>
          </a:xfrm>
          <a:prstGeom prst="rect">
            <a:avLst/>
          </a:prstGeom>
          <a:noFill/>
          <a:ln>
            <a:noFill/>
          </a:ln>
        </p:spPr>
      </p:sp>
      <p:sp>
        <p:nvSpPr>
          <p:cNvPr id="455" name="Google Shape;455;p22"/>
          <p:cNvSpPr txBox="1"/>
          <p:nvPr>
            <p:ph type="title"/>
          </p:nvPr>
        </p:nvSpPr>
        <p:spPr>
          <a:xfrm>
            <a:off x="713225" y="3840475"/>
            <a:ext cx="30282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b="1" sz="2100">
                <a:latin typeface="DM Sans"/>
                <a:ea typeface="DM Sans"/>
                <a:cs typeface="DM Sans"/>
                <a:sym typeface="DM Sans"/>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6" name="Shape 456"/>
        <p:cNvGrpSpPr/>
        <p:nvPr/>
      </p:nvGrpSpPr>
      <p:grpSpPr>
        <a:xfrm>
          <a:off x="0" y="0"/>
          <a:ext cx="0" cy="0"/>
          <a:chOff x="0" y="0"/>
          <a:chExt cx="0" cy="0"/>
        </a:xfrm>
      </p:grpSpPr>
      <p:pic>
        <p:nvPicPr>
          <p:cNvPr id="457" name="Google Shape;457;p2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458" name="Google Shape;458;p23"/>
          <p:cNvSpPr/>
          <p:nvPr/>
        </p:nvSpPr>
        <p:spPr>
          <a:xfrm>
            <a:off x="8590009" y="1682915"/>
            <a:ext cx="425627" cy="37060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9" name="Google Shape;459;p23"/>
          <p:cNvSpPr txBox="1"/>
          <p:nvPr>
            <p:ph hasCustomPrompt="1" type="title"/>
          </p:nvPr>
        </p:nvSpPr>
        <p:spPr>
          <a:xfrm>
            <a:off x="1982850" y="1625213"/>
            <a:ext cx="5178300" cy="929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5500">
                <a:latin typeface="DM Sans"/>
                <a:ea typeface="DM Sans"/>
                <a:cs typeface="DM Sans"/>
                <a:sym typeface="DM San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0" name="Google Shape;460;p23"/>
          <p:cNvSpPr txBox="1"/>
          <p:nvPr>
            <p:ph idx="1" type="subTitle"/>
          </p:nvPr>
        </p:nvSpPr>
        <p:spPr>
          <a:xfrm>
            <a:off x="1982850" y="2564725"/>
            <a:ext cx="5178300" cy="393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61" name="Google Shape;461;p23"/>
          <p:cNvGrpSpPr/>
          <p:nvPr/>
        </p:nvGrpSpPr>
        <p:grpSpPr>
          <a:xfrm>
            <a:off x="-226815" y="-211302"/>
            <a:ext cx="9619091" cy="5623018"/>
            <a:chOff x="-226815" y="-211302"/>
            <a:chExt cx="9619091" cy="5623018"/>
          </a:xfrm>
        </p:grpSpPr>
        <p:sp>
          <p:nvSpPr>
            <p:cNvPr id="462" name="Google Shape;462;p23"/>
            <p:cNvSpPr/>
            <p:nvPr/>
          </p:nvSpPr>
          <p:spPr>
            <a:xfrm>
              <a:off x="8212658" y="1472762"/>
              <a:ext cx="426337" cy="370607"/>
            </a:xfrm>
            <a:custGeom>
              <a:rect b="b" l="l" r="r" t="t"/>
              <a:pathLst>
                <a:path extrusionOk="0" h="1044" w="1201">
                  <a:moveTo>
                    <a:pt x="301" y="1044"/>
                  </a:moveTo>
                  <a:lnTo>
                    <a:pt x="0" y="521"/>
                  </a:lnTo>
                  <a:lnTo>
                    <a:pt x="301" y="0"/>
                  </a:lnTo>
                  <a:lnTo>
                    <a:pt x="899" y="0"/>
                  </a:lnTo>
                  <a:lnTo>
                    <a:pt x="1201" y="521"/>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3" name="Google Shape;463;p23"/>
            <p:cNvSpPr/>
            <p:nvPr/>
          </p:nvSpPr>
          <p:spPr>
            <a:xfrm>
              <a:off x="8590009" y="840528"/>
              <a:ext cx="425627" cy="372027"/>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4" name="Google Shape;464;p23"/>
            <p:cNvSpPr/>
            <p:nvPr/>
          </p:nvSpPr>
          <p:spPr>
            <a:xfrm>
              <a:off x="8212658" y="630020"/>
              <a:ext cx="426337" cy="372027"/>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5" name="Google Shape;465;p23"/>
            <p:cNvSpPr/>
            <p:nvPr/>
          </p:nvSpPr>
          <p:spPr>
            <a:xfrm>
              <a:off x="7836017" y="419867"/>
              <a:ext cx="425272" cy="3709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6" name="Google Shape;466;p23"/>
            <p:cNvSpPr/>
            <p:nvPr/>
          </p:nvSpPr>
          <p:spPr>
            <a:xfrm>
              <a:off x="5953168" y="2093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7" name="Google Shape;467;p23"/>
            <p:cNvSpPr/>
            <p:nvPr/>
          </p:nvSpPr>
          <p:spPr>
            <a:xfrm>
              <a:off x="7459376" y="209359"/>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8" name="Google Shape;468;p23"/>
            <p:cNvSpPr/>
            <p:nvPr/>
          </p:nvSpPr>
          <p:spPr>
            <a:xfrm>
              <a:off x="8212658" y="209359"/>
              <a:ext cx="426337" cy="370962"/>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9" name="Google Shape;469;p23"/>
            <p:cNvSpPr/>
            <p:nvPr/>
          </p:nvSpPr>
          <p:spPr>
            <a:xfrm>
              <a:off x="8966649"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0" name="Google Shape;470;p23"/>
            <p:cNvSpPr/>
            <p:nvPr/>
          </p:nvSpPr>
          <p:spPr>
            <a:xfrm>
              <a:off x="6329454" y="-794"/>
              <a:ext cx="425627" cy="370962"/>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1" name="Google Shape;471;p23"/>
            <p:cNvSpPr/>
            <p:nvPr/>
          </p:nvSpPr>
          <p:spPr>
            <a:xfrm>
              <a:off x="7082736" y="-794"/>
              <a:ext cx="425272" cy="370962"/>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2" name="Google Shape;472;p23"/>
            <p:cNvSpPr/>
            <p:nvPr/>
          </p:nvSpPr>
          <p:spPr>
            <a:xfrm>
              <a:off x="7836017" y="-794"/>
              <a:ext cx="425272" cy="370962"/>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3" name="Google Shape;473;p23"/>
            <p:cNvSpPr/>
            <p:nvPr/>
          </p:nvSpPr>
          <p:spPr>
            <a:xfrm>
              <a:off x="8590009" y="-794"/>
              <a:ext cx="425627" cy="370962"/>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4" name="Google Shape;474;p23"/>
            <p:cNvSpPr/>
            <p:nvPr/>
          </p:nvSpPr>
          <p:spPr>
            <a:xfrm>
              <a:off x="7459376" y="-211302"/>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5" name="Google Shape;475;p23"/>
            <p:cNvSpPr/>
            <p:nvPr/>
          </p:nvSpPr>
          <p:spPr>
            <a:xfrm>
              <a:off x="8966649" y="1051746"/>
              <a:ext cx="425627" cy="370962"/>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6" name="Google Shape;476;p23"/>
            <p:cNvSpPr/>
            <p:nvPr/>
          </p:nvSpPr>
          <p:spPr>
            <a:xfrm>
              <a:off x="8966649" y="630020"/>
              <a:ext cx="425627" cy="372027"/>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7" name="Google Shape;477;p23"/>
            <p:cNvSpPr/>
            <p:nvPr/>
          </p:nvSpPr>
          <p:spPr>
            <a:xfrm>
              <a:off x="6706095"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8" name="Google Shape;478;p23"/>
            <p:cNvSpPr/>
            <p:nvPr/>
          </p:nvSpPr>
          <p:spPr>
            <a:xfrm>
              <a:off x="-226815" y="5038251"/>
              <a:ext cx="427985" cy="37346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9" name="Google Shape;479;p23"/>
            <p:cNvSpPr/>
            <p:nvPr/>
          </p:nvSpPr>
          <p:spPr>
            <a:xfrm>
              <a:off x="530091" y="5038251"/>
              <a:ext cx="427273" cy="37346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0" name="Google Shape;480;p23"/>
            <p:cNvSpPr/>
            <p:nvPr/>
          </p:nvSpPr>
          <p:spPr>
            <a:xfrm>
              <a:off x="1286283" y="5038251"/>
              <a:ext cx="426916" cy="37346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1" name="Google Shape;481;p23"/>
            <p:cNvSpPr/>
            <p:nvPr/>
          </p:nvSpPr>
          <p:spPr>
            <a:xfrm>
              <a:off x="2420572" y="4827286"/>
              <a:ext cx="426916" cy="372396"/>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2" name="Google Shape;482;p23"/>
            <p:cNvSpPr/>
            <p:nvPr/>
          </p:nvSpPr>
          <p:spPr>
            <a:xfrm>
              <a:off x="1286283" y="4615965"/>
              <a:ext cx="426916" cy="37239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3" name="Google Shape;483;p23"/>
            <p:cNvSpPr/>
            <p:nvPr/>
          </p:nvSpPr>
          <p:spPr>
            <a:xfrm>
              <a:off x="-226815" y="4193678"/>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4" name="Google Shape;484;p23"/>
            <p:cNvSpPr/>
            <p:nvPr/>
          </p:nvSpPr>
          <p:spPr>
            <a:xfrm>
              <a:off x="1664379" y="4827286"/>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5" name="Google Shape;485;p23"/>
            <p:cNvSpPr/>
            <p:nvPr/>
          </p:nvSpPr>
          <p:spPr>
            <a:xfrm>
              <a:off x="-226815" y="461596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6" name="Google Shape;486;p23"/>
            <p:cNvSpPr/>
            <p:nvPr/>
          </p:nvSpPr>
          <p:spPr>
            <a:xfrm>
              <a:off x="151994" y="4404643"/>
              <a:ext cx="427273" cy="372753"/>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7" name="Google Shape;487;p23"/>
            <p:cNvSpPr/>
            <p:nvPr/>
          </p:nvSpPr>
          <p:spPr>
            <a:xfrm>
              <a:off x="-226815" y="3771392"/>
              <a:ext cx="427985" cy="37239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8" name="Google Shape;488;p23"/>
            <p:cNvSpPr/>
            <p:nvPr/>
          </p:nvSpPr>
          <p:spPr>
            <a:xfrm>
              <a:off x="2042476" y="5038251"/>
              <a:ext cx="426916" cy="37346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9" name="Google Shape;489;p23"/>
            <p:cNvSpPr/>
            <p:nvPr/>
          </p:nvSpPr>
          <p:spPr>
            <a:xfrm>
              <a:off x="908187" y="4827286"/>
              <a:ext cx="427273" cy="37239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0" name="Google Shape;490;p23"/>
            <p:cNvSpPr/>
            <p:nvPr/>
          </p:nvSpPr>
          <p:spPr>
            <a:xfrm>
              <a:off x="530091" y="461596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1" name="Google Shape;491;p23"/>
            <p:cNvSpPr/>
            <p:nvPr/>
          </p:nvSpPr>
          <p:spPr>
            <a:xfrm>
              <a:off x="151994" y="3560070"/>
              <a:ext cx="427273" cy="372396"/>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2" name="Google Shape;492;p23"/>
            <p:cNvSpPr/>
            <p:nvPr/>
          </p:nvSpPr>
          <p:spPr>
            <a:xfrm>
              <a:off x="-226815" y="334804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3" name="Google Shape;493;p23"/>
            <p:cNvSpPr/>
            <p:nvPr/>
          </p:nvSpPr>
          <p:spPr>
            <a:xfrm>
              <a:off x="530091" y="41936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4" name="Google Shape;494;p23"/>
            <p:cNvSpPr/>
            <p:nvPr/>
          </p:nvSpPr>
          <p:spPr>
            <a:xfrm>
              <a:off x="530103" y="37713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5" name="Google Shape;495;p23"/>
            <p:cNvSpPr/>
            <p:nvPr/>
          </p:nvSpPr>
          <p:spPr>
            <a:xfrm>
              <a:off x="530103" y="33490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6" name="Google Shape;496;p23"/>
            <p:cNvSpPr/>
            <p:nvPr/>
          </p:nvSpPr>
          <p:spPr>
            <a:xfrm>
              <a:off x="7836018" y="8410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23"/>
            <p:cNvSpPr/>
            <p:nvPr/>
          </p:nvSpPr>
          <p:spPr>
            <a:xfrm>
              <a:off x="151648" y="313809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8" name="Google Shape;498;p23"/>
            <p:cNvSpPr/>
            <p:nvPr/>
          </p:nvSpPr>
          <p:spPr>
            <a:xfrm>
              <a:off x="1664379" y="4417811"/>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99" name="Google Shape;499;p23"/>
          <p:cNvGrpSpPr/>
          <p:nvPr/>
        </p:nvGrpSpPr>
        <p:grpSpPr>
          <a:xfrm>
            <a:off x="126" y="-212016"/>
            <a:ext cx="9016333" cy="5411700"/>
            <a:chOff x="126" y="-212016"/>
            <a:chExt cx="9016333" cy="5411700"/>
          </a:xfrm>
        </p:grpSpPr>
        <p:sp>
          <p:nvSpPr>
            <p:cNvPr id="500" name="Google Shape;500;p23"/>
            <p:cNvSpPr/>
            <p:nvPr/>
          </p:nvSpPr>
          <p:spPr>
            <a:xfrm>
              <a:off x="8589186" y="1261534"/>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1" name="Google Shape;501;p23"/>
            <p:cNvSpPr/>
            <p:nvPr/>
          </p:nvSpPr>
          <p:spPr>
            <a:xfrm>
              <a:off x="6705286" y="-212016"/>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2" name="Google Shape;502;p23"/>
            <p:cNvSpPr/>
            <p:nvPr/>
          </p:nvSpPr>
          <p:spPr>
            <a:xfrm>
              <a:off x="8400349" y="419159"/>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03" name="Google Shape;503;p23"/>
            <p:cNvGrpSpPr/>
            <p:nvPr/>
          </p:nvGrpSpPr>
          <p:grpSpPr>
            <a:xfrm>
              <a:off x="126" y="3295514"/>
              <a:ext cx="1335333" cy="1904170"/>
              <a:chOff x="44634" y="2800130"/>
              <a:chExt cx="1606319" cy="2290593"/>
            </a:xfrm>
          </p:grpSpPr>
          <p:sp>
            <p:nvSpPr>
              <p:cNvPr id="504" name="Google Shape;504;p23"/>
              <p:cNvSpPr/>
              <p:nvPr/>
            </p:nvSpPr>
            <p:spPr>
              <a:xfrm>
                <a:off x="226884" y="46427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5" name="Google Shape;505;p23"/>
              <p:cNvSpPr/>
              <p:nvPr/>
            </p:nvSpPr>
            <p:spPr>
              <a:xfrm>
                <a:off x="1136971" y="41345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6" name="Google Shape;506;p23"/>
              <p:cNvSpPr/>
              <p:nvPr/>
            </p:nvSpPr>
            <p:spPr>
              <a:xfrm>
                <a:off x="44634" y="28001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507" name="Google Shape;507;p23"/>
          <p:cNvSpPr/>
          <p:nvPr/>
        </p:nvSpPr>
        <p:spPr>
          <a:xfrm>
            <a:off x="539628" y="291092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8" name="Google Shape;508;p23"/>
          <p:cNvSpPr/>
          <p:nvPr/>
        </p:nvSpPr>
        <p:spPr>
          <a:xfrm>
            <a:off x="911103" y="3987250"/>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509" name="Shape 50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510" name="Shape 510"/>
        <p:cNvGrpSpPr/>
        <p:nvPr/>
      </p:nvGrpSpPr>
      <p:grpSpPr>
        <a:xfrm>
          <a:off x="0" y="0"/>
          <a:ext cx="0" cy="0"/>
          <a:chOff x="0" y="0"/>
          <a:chExt cx="0" cy="0"/>
        </a:xfrm>
      </p:grpSpPr>
      <p:pic>
        <p:nvPicPr>
          <p:cNvPr id="511" name="Google Shape;511;p2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512" name="Google Shape;512;p25"/>
          <p:cNvGrpSpPr/>
          <p:nvPr/>
        </p:nvGrpSpPr>
        <p:grpSpPr>
          <a:xfrm>
            <a:off x="-207404" y="-254822"/>
            <a:ext cx="9592757" cy="5665844"/>
            <a:chOff x="-207404" y="-254822"/>
            <a:chExt cx="9592757" cy="5665844"/>
          </a:xfrm>
        </p:grpSpPr>
        <p:grpSp>
          <p:nvGrpSpPr>
            <p:cNvPr id="513" name="Google Shape;513;p25"/>
            <p:cNvGrpSpPr/>
            <p:nvPr/>
          </p:nvGrpSpPr>
          <p:grpSpPr>
            <a:xfrm>
              <a:off x="7396721" y="3946039"/>
              <a:ext cx="1988632" cy="1464982"/>
              <a:chOff x="7396721" y="3946039"/>
              <a:chExt cx="1988632" cy="1464982"/>
            </a:xfrm>
          </p:grpSpPr>
          <p:sp>
            <p:nvSpPr>
              <p:cNvPr id="514" name="Google Shape;514;p25"/>
              <p:cNvSpPr/>
              <p:nvPr/>
            </p:nvSpPr>
            <p:spPr>
              <a:xfrm flipH="1">
                <a:off x="7782877"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5" name="Google Shape;515;p25"/>
              <p:cNvSpPr/>
              <p:nvPr/>
            </p:nvSpPr>
            <p:spPr>
              <a:xfrm flipH="1">
                <a:off x="85587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6" name="Google Shape;516;p25"/>
              <p:cNvSpPr/>
              <p:nvPr/>
            </p:nvSpPr>
            <p:spPr>
              <a:xfrm flipH="1">
                <a:off x="7396721"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7" name="Google Shape;517;p25"/>
              <p:cNvSpPr/>
              <p:nvPr/>
            </p:nvSpPr>
            <p:spPr>
              <a:xfrm flipH="1">
                <a:off x="855840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8" name="Google Shape;518;p25"/>
              <p:cNvSpPr/>
              <p:nvPr/>
            </p:nvSpPr>
            <p:spPr>
              <a:xfrm flipH="1">
                <a:off x="8171177"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9" name="Google Shape;519;p25"/>
              <p:cNvSpPr/>
              <p:nvPr/>
            </p:nvSpPr>
            <p:spPr>
              <a:xfrm flipH="1">
                <a:off x="855840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0" name="Google Shape;520;p25"/>
              <p:cNvSpPr/>
              <p:nvPr/>
            </p:nvSpPr>
            <p:spPr>
              <a:xfrm flipH="1">
                <a:off x="8947030" y="45953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1" name="Google Shape;521;p25"/>
              <p:cNvSpPr/>
              <p:nvPr/>
            </p:nvSpPr>
            <p:spPr>
              <a:xfrm flipH="1">
                <a:off x="7396721"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2" name="Google Shape;522;p25"/>
              <p:cNvSpPr/>
              <p:nvPr/>
            </p:nvSpPr>
            <p:spPr>
              <a:xfrm flipH="1">
                <a:off x="894703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23" name="Google Shape;523;p25"/>
            <p:cNvGrpSpPr/>
            <p:nvPr/>
          </p:nvGrpSpPr>
          <p:grpSpPr>
            <a:xfrm>
              <a:off x="-207404" y="-254822"/>
              <a:ext cx="1920502" cy="2041536"/>
              <a:chOff x="-207404" y="-254822"/>
              <a:chExt cx="1920502" cy="2041536"/>
            </a:xfrm>
          </p:grpSpPr>
          <p:sp>
            <p:nvSpPr>
              <p:cNvPr id="524" name="Google Shape;524;p25"/>
              <p:cNvSpPr/>
              <p:nvPr/>
            </p:nvSpPr>
            <p:spPr>
              <a:xfrm>
                <a:off x="-20737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5" name="Google Shape;525;p25"/>
              <p:cNvSpPr/>
              <p:nvPr/>
            </p:nvSpPr>
            <p:spPr>
              <a:xfrm>
                <a:off x="541758"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6" name="Google Shape;526;p25"/>
              <p:cNvSpPr/>
              <p:nvPr/>
            </p:nvSpPr>
            <p:spPr>
              <a:xfrm>
                <a:off x="167542"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7" name="Google Shape;527;p25"/>
              <p:cNvSpPr/>
              <p:nvPr/>
            </p:nvSpPr>
            <p:spPr>
              <a:xfrm>
                <a:off x="-20737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8" name="Google Shape;528;p25"/>
              <p:cNvSpPr/>
              <p:nvPr/>
            </p:nvSpPr>
            <p:spPr>
              <a:xfrm>
                <a:off x="166671"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9" name="Google Shape;529;p25"/>
              <p:cNvSpPr/>
              <p:nvPr/>
            </p:nvSpPr>
            <p:spPr>
              <a:xfrm>
                <a:off x="916855"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0" name="Google Shape;530;p25"/>
              <p:cNvSpPr/>
              <p:nvPr/>
            </p:nvSpPr>
            <p:spPr>
              <a:xfrm>
                <a:off x="166659"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1" name="Google Shape;531;p25"/>
              <p:cNvSpPr/>
              <p:nvPr/>
            </p:nvSpPr>
            <p:spPr>
              <a:xfrm>
                <a:off x="-207404" y="162814"/>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2" name="Google Shape;532;p25"/>
              <p:cNvSpPr/>
              <p:nvPr/>
            </p:nvSpPr>
            <p:spPr>
              <a:xfrm>
                <a:off x="54175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3" name="Google Shape;533;p25"/>
              <p:cNvSpPr/>
              <p:nvPr/>
            </p:nvSpPr>
            <p:spPr>
              <a:xfrm>
                <a:off x="129020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534" name="Google Shape;534;p25"/>
          <p:cNvGrpSpPr/>
          <p:nvPr/>
        </p:nvGrpSpPr>
        <p:grpSpPr>
          <a:xfrm>
            <a:off x="14130" y="225464"/>
            <a:ext cx="9371223" cy="4968579"/>
            <a:chOff x="14130" y="225464"/>
            <a:chExt cx="9371223" cy="4968579"/>
          </a:xfrm>
        </p:grpSpPr>
        <p:sp>
          <p:nvSpPr>
            <p:cNvPr id="535" name="Google Shape;535;p25"/>
            <p:cNvSpPr/>
            <p:nvPr/>
          </p:nvSpPr>
          <p:spPr>
            <a:xfrm flipH="1">
              <a:off x="894703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6" name="Google Shape;536;p25"/>
            <p:cNvSpPr/>
            <p:nvPr/>
          </p:nvSpPr>
          <p:spPr>
            <a:xfrm flipH="1">
              <a:off x="7782518" y="4379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7" name="Google Shape;537;p25"/>
            <p:cNvSpPr/>
            <p:nvPr/>
          </p:nvSpPr>
          <p:spPr>
            <a:xfrm flipH="1">
              <a:off x="7227255"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25"/>
            <p:cNvSpPr/>
            <p:nvPr/>
          </p:nvSpPr>
          <p:spPr>
            <a:xfrm>
              <a:off x="776705" y="2254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25"/>
            <p:cNvSpPr/>
            <p:nvPr/>
          </p:nvSpPr>
          <p:spPr>
            <a:xfrm>
              <a:off x="14130"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40" name="Google Shape;540;p25"/>
          <p:cNvSpPr txBox="1"/>
          <p:nvPr>
            <p:ph idx="1" type="subTitle"/>
          </p:nvPr>
        </p:nvSpPr>
        <p:spPr>
          <a:xfrm>
            <a:off x="5378475" y="2259838"/>
            <a:ext cx="2652900" cy="108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541" name="Google Shape;541;p25"/>
          <p:cNvSpPr txBox="1"/>
          <p:nvPr>
            <p:ph type="title"/>
          </p:nvPr>
        </p:nvSpPr>
        <p:spPr>
          <a:xfrm>
            <a:off x="7151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2" name="Shape 542"/>
        <p:cNvGrpSpPr/>
        <p:nvPr/>
      </p:nvGrpSpPr>
      <p:grpSpPr>
        <a:xfrm>
          <a:off x="0" y="0"/>
          <a:ext cx="0" cy="0"/>
          <a:chOff x="0" y="0"/>
          <a:chExt cx="0" cy="0"/>
        </a:xfrm>
      </p:grpSpPr>
      <p:pic>
        <p:nvPicPr>
          <p:cNvPr id="543" name="Google Shape;543;p2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544" name="Google Shape;544;p2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45" name="Google Shape;545;p26"/>
          <p:cNvGrpSpPr/>
          <p:nvPr/>
        </p:nvGrpSpPr>
        <p:grpSpPr>
          <a:xfrm>
            <a:off x="-256528" y="-60021"/>
            <a:ext cx="9654593" cy="5468344"/>
            <a:chOff x="-256528" y="-60021"/>
            <a:chExt cx="9654593" cy="5468344"/>
          </a:xfrm>
        </p:grpSpPr>
        <p:sp>
          <p:nvSpPr>
            <p:cNvPr id="546" name="Google Shape;546;p26"/>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47" name="Google Shape;547;p26"/>
            <p:cNvGrpSpPr/>
            <p:nvPr/>
          </p:nvGrpSpPr>
          <p:grpSpPr>
            <a:xfrm>
              <a:off x="-256528" y="-60021"/>
              <a:ext cx="9654593" cy="5254048"/>
              <a:chOff x="-256528" y="-60021"/>
              <a:chExt cx="9654593" cy="5254048"/>
            </a:xfrm>
          </p:grpSpPr>
          <p:sp>
            <p:nvSpPr>
              <p:cNvPr id="548" name="Google Shape;548;p26"/>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9" name="Google Shape;549;p26"/>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0" name="Google Shape;550;p26"/>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1" name="Google Shape;551;p26"/>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26"/>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3" name="Google Shape;553;p26"/>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26"/>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5" name="Google Shape;555;p26"/>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6" name="Google Shape;556;p26"/>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26"/>
              <p:cNvSpPr/>
              <p:nvPr/>
            </p:nvSpPr>
            <p:spPr>
              <a:xfrm>
                <a:off x="8964779" y="4172959"/>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26"/>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26"/>
              <p:cNvSpPr/>
              <p:nvPr/>
            </p:nvSpPr>
            <p:spPr>
              <a:xfrm>
                <a:off x="8964774" y="37438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26"/>
              <p:cNvSpPr/>
              <p:nvPr/>
            </p:nvSpPr>
            <p:spPr>
              <a:xfrm>
                <a:off x="7793429" y="4816027"/>
                <a:ext cx="433286" cy="377275"/>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26"/>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26"/>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3" name="Google Shape;563;p26"/>
              <p:cNvSpPr/>
              <p:nvPr/>
            </p:nvSpPr>
            <p:spPr>
              <a:xfrm>
                <a:off x="868397" y="-60021"/>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564" name="Google Shape;564;p26"/>
          <p:cNvGrpSpPr/>
          <p:nvPr/>
        </p:nvGrpSpPr>
        <p:grpSpPr>
          <a:xfrm>
            <a:off x="-258695" y="580639"/>
            <a:ext cx="9127798" cy="4830341"/>
            <a:chOff x="-258695" y="580639"/>
            <a:chExt cx="9127798" cy="4830341"/>
          </a:xfrm>
        </p:grpSpPr>
        <p:sp>
          <p:nvSpPr>
            <p:cNvPr id="565" name="Google Shape;565;p26"/>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26"/>
            <p:cNvSpPr/>
            <p:nvPr/>
          </p:nvSpPr>
          <p:spPr>
            <a:xfrm>
              <a:off x="125080" y="1224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26"/>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26"/>
            <p:cNvSpPr/>
            <p:nvPr/>
          </p:nvSpPr>
          <p:spPr>
            <a:xfrm>
              <a:off x="8430780"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69" name="Shape 569"/>
        <p:cNvGrpSpPr/>
        <p:nvPr/>
      </p:nvGrpSpPr>
      <p:grpSpPr>
        <a:xfrm>
          <a:off x="0" y="0"/>
          <a:ext cx="0" cy="0"/>
          <a:chOff x="0" y="0"/>
          <a:chExt cx="0" cy="0"/>
        </a:xfrm>
      </p:grpSpPr>
      <p:pic>
        <p:nvPicPr>
          <p:cNvPr id="570" name="Google Shape;570;p2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571" name="Google Shape;571;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72" name="Google Shape;572;p27"/>
          <p:cNvGrpSpPr/>
          <p:nvPr/>
        </p:nvGrpSpPr>
        <p:grpSpPr>
          <a:xfrm>
            <a:off x="-286070" y="-267003"/>
            <a:ext cx="9720474" cy="5678024"/>
            <a:chOff x="-286070" y="-267003"/>
            <a:chExt cx="9720474" cy="5678024"/>
          </a:xfrm>
        </p:grpSpPr>
        <p:sp>
          <p:nvSpPr>
            <p:cNvPr id="573" name="Google Shape;573;p27"/>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4" name="Google Shape;574;p27"/>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5" name="Google Shape;575;p27"/>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6" name="Google Shape;576;p27"/>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7" name="Google Shape;577;p27"/>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8" name="Google Shape;578;p27"/>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9" name="Google Shape;579;p27"/>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0" name="Google Shape;580;p27"/>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1" name="Google Shape;581;p27"/>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2" name="Google Shape;582;p27"/>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3" name="Google Shape;583;p27"/>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84" name="Google Shape;584;p27"/>
            <p:cNvGrpSpPr/>
            <p:nvPr/>
          </p:nvGrpSpPr>
          <p:grpSpPr>
            <a:xfrm>
              <a:off x="-286070" y="3734526"/>
              <a:ext cx="438323" cy="813879"/>
              <a:chOff x="102555" y="3513551"/>
              <a:chExt cx="438323" cy="813879"/>
            </a:xfrm>
          </p:grpSpPr>
          <p:sp>
            <p:nvSpPr>
              <p:cNvPr id="585" name="Google Shape;585;p27"/>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6" name="Google Shape;586;p27"/>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87" name="Google Shape;587;p27"/>
            <p:cNvSpPr/>
            <p:nvPr/>
          </p:nvSpPr>
          <p:spPr>
            <a:xfrm>
              <a:off x="1264969"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8" name="Google Shape;588;p27"/>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27"/>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0" name="Google Shape;590;p27"/>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1" name="Google Shape;591;p27"/>
            <p:cNvSpPr/>
            <p:nvPr/>
          </p:nvSpPr>
          <p:spPr>
            <a:xfrm>
              <a:off x="7457180" y="-262417"/>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2" name="Google Shape;592;p27"/>
            <p:cNvSpPr/>
            <p:nvPr/>
          </p:nvSpPr>
          <p:spPr>
            <a:xfrm>
              <a:off x="8996811" y="162822"/>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93" name="Google Shape;593;p27"/>
          <p:cNvGrpSpPr/>
          <p:nvPr/>
        </p:nvGrpSpPr>
        <p:grpSpPr>
          <a:xfrm>
            <a:off x="281680" y="-63030"/>
            <a:ext cx="9153454" cy="5257072"/>
            <a:chOff x="281680" y="-63030"/>
            <a:chExt cx="9153454" cy="5257072"/>
          </a:xfrm>
        </p:grpSpPr>
        <p:sp>
          <p:nvSpPr>
            <p:cNvPr id="594" name="Google Shape;594;p27"/>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5" name="Google Shape;595;p27"/>
            <p:cNvSpPr/>
            <p:nvPr/>
          </p:nvSpPr>
          <p:spPr>
            <a:xfrm>
              <a:off x="17025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6" name="Google Shape;596;p27"/>
            <p:cNvSpPr/>
            <p:nvPr/>
          </p:nvSpPr>
          <p:spPr>
            <a:xfrm>
              <a:off x="8601405" y="-63030"/>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7" name="Google Shape;597;p27"/>
            <p:cNvSpPr/>
            <p:nvPr/>
          </p:nvSpPr>
          <p:spPr>
            <a:xfrm>
              <a:off x="8996811" y="10626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98" name="Shape 598"/>
        <p:cNvGrpSpPr/>
        <p:nvPr/>
      </p:nvGrpSpPr>
      <p:grpSpPr>
        <a:xfrm>
          <a:off x="0" y="0"/>
          <a:ext cx="0" cy="0"/>
          <a:chOff x="0" y="0"/>
          <a:chExt cx="0" cy="0"/>
        </a:xfrm>
      </p:grpSpPr>
      <p:pic>
        <p:nvPicPr>
          <p:cNvPr id="599" name="Google Shape;599;p2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600" name="Google Shape;600;p28"/>
          <p:cNvGrpSpPr/>
          <p:nvPr/>
        </p:nvGrpSpPr>
        <p:grpSpPr>
          <a:xfrm>
            <a:off x="-256528" y="-60013"/>
            <a:ext cx="9654593" cy="5468335"/>
            <a:chOff x="-256528" y="-60013"/>
            <a:chExt cx="9654593" cy="5468335"/>
          </a:xfrm>
        </p:grpSpPr>
        <p:grpSp>
          <p:nvGrpSpPr>
            <p:cNvPr id="601" name="Google Shape;601;p28"/>
            <p:cNvGrpSpPr/>
            <p:nvPr/>
          </p:nvGrpSpPr>
          <p:grpSpPr>
            <a:xfrm>
              <a:off x="-256528" y="-60013"/>
              <a:ext cx="1200844" cy="2734166"/>
              <a:chOff x="-256528" y="-60013"/>
              <a:chExt cx="1200844" cy="2734166"/>
            </a:xfrm>
          </p:grpSpPr>
          <p:sp>
            <p:nvSpPr>
              <p:cNvPr id="602" name="Google Shape;602;p28"/>
              <p:cNvSpPr/>
              <p:nvPr/>
            </p:nvSpPr>
            <p:spPr>
              <a:xfrm>
                <a:off x="127612" y="1225761"/>
                <a:ext cx="433286" cy="377637"/>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3" name="Google Shape;603;p28"/>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4" name="Google Shape;604;p28"/>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5" name="Google Shape;605;p28"/>
              <p:cNvSpPr/>
              <p:nvPr/>
            </p:nvSpPr>
            <p:spPr>
              <a:xfrm>
                <a:off x="127612" y="368217"/>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6" name="Google Shape;606;p28"/>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7" name="Google Shape;607;p28"/>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8" name="Google Shape;608;p28"/>
              <p:cNvSpPr/>
              <p:nvPr/>
            </p:nvSpPr>
            <p:spPr>
              <a:xfrm>
                <a:off x="-256528" y="2296516"/>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9" name="Google Shape;609;p28"/>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0" name="Google Shape;610;p28"/>
              <p:cNvSpPr/>
              <p:nvPr/>
            </p:nvSpPr>
            <p:spPr>
              <a:xfrm>
                <a:off x="127612" y="2082221"/>
                <a:ext cx="433286" cy="377637"/>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1" name="Google Shape;611;p28"/>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2" name="Google Shape;612;p28"/>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3" name="Google Shape;613;p28"/>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14" name="Google Shape;614;p28"/>
            <p:cNvGrpSpPr/>
            <p:nvPr/>
          </p:nvGrpSpPr>
          <p:grpSpPr>
            <a:xfrm>
              <a:off x="8197221" y="2888452"/>
              <a:ext cx="1200844" cy="2519870"/>
              <a:chOff x="8197221" y="2888452"/>
              <a:chExt cx="1200844" cy="2519870"/>
            </a:xfrm>
          </p:grpSpPr>
          <p:sp>
            <p:nvSpPr>
              <p:cNvPr id="615" name="Google Shape;615;p28"/>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6" name="Google Shape;616;p28"/>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7" name="Google Shape;617;p28"/>
              <p:cNvSpPr/>
              <p:nvPr/>
            </p:nvSpPr>
            <p:spPr>
              <a:xfrm>
                <a:off x="8964779" y="4601372"/>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8" name="Google Shape;618;p28"/>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9" name="Google Shape;619;p28"/>
              <p:cNvSpPr/>
              <p:nvPr/>
            </p:nvSpPr>
            <p:spPr>
              <a:xfrm>
                <a:off x="8581361" y="3530616"/>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0" name="Google Shape;620;p28"/>
              <p:cNvSpPr/>
              <p:nvPr/>
            </p:nvSpPr>
            <p:spPr>
              <a:xfrm>
                <a:off x="8964779" y="3316321"/>
                <a:ext cx="433286" cy="377637"/>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1" name="Google Shape;621;p28"/>
              <p:cNvSpPr/>
              <p:nvPr/>
            </p:nvSpPr>
            <p:spPr>
              <a:xfrm>
                <a:off x="8581361" y="31023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2" name="Google Shape;622;p28"/>
              <p:cNvSpPr/>
              <p:nvPr/>
            </p:nvSpPr>
            <p:spPr>
              <a:xfrm>
                <a:off x="8964779" y="288845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3" name="Google Shape;623;p28"/>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4" name="Google Shape;624;p28"/>
              <p:cNvSpPr/>
              <p:nvPr/>
            </p:nvSpPr>
            <p:spPr>
              <a:xfrm>
                <a:off x="8197221" y="4172781"/>
                <a:ext cx="434008" cy="377998"/>
              </a:xfrm>
              <a:custGeom>
                <a:rect b="b" l="l" r="r" t="t"/>
                <a:pathLst>
                  <a:path extrusionOk="0" h="1046" w="1201">
                    <a:moveTo>
                      <a:pt x="301" y="1046"/>
                    </a:moveTo>
                    <a:lnTo>
                      <a:pt x="0" y="524"/>
                    </a:lnTo>
                    <a:lnTo>
                      <a:pt x="301" y="0"/>
                    </a:lnTo>
                    <a:lnTo>
                      <a:pt x="899" y="0"/>
                    </a:lnTo>
                    <a:lnTo>
                      <a:pt x="1201" y="524"/>
                    </a:lnTo>
                    <a:lnTo>
                      <a:pt x="899" y="1046"/>
                    </a:lnTo>
                    <a:lnTo>
                      <a:pt x="301"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5" name="Google Shape;625;p28"/>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26" name="Google Shape;626;p28"/>
          <p:cNvGrpSpPr/>
          <p:nvPr/>
        </p:nvGrpSpPr>
        <p:grpSpPr>
          <a:xfrm>
            <a:off x="-258695" y="580639"/>
            <a:ext cx="9659273" cy="4830341"/>
            <a:chOff x="-258695" y="580639"/>
            <a:chExt cx="9659273" cy="4830341"/>
          </a:xfrm>
        </p:grpSpPr>
        <p:sp>
          <p:nvSpPr>
            <p:cNvPr id="627" name="Google Shape;627;p28"/>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8" name="Google Shape;628;p28"/>
            <p:cNvSpPr/>
            <p:nvPr/>
          </p:nvSpPr>
          <p:spPr>
            <a:xfrm>
              <a:off x="274893" y="1868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9" name="Google Shape;629;p28"/>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0" name="Google Shape;630;p28"/>
            <p:cNvSpPr/>
            <p:nvPr/>
          </p:nvSpPr>
          <p:spPr>
            <a:xfrm>
              <a:off x="8962255"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1" name="Google Shape;631;p28"/>
            <p:cNvSpPr/>
            <p:nvPr/>
          </p:nvSpPr>
          <p:spPr>
            <a:xfrm>
              <a:off x="8649943" y="28121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32" name="Google Shape;632;p28"/>
          <p:cNvSpPr txBox="1"/>
          <p:nvPr>
            <p:ph idx="1" type="subTitle"/>
          </p:nvPr>
        </p:nvSpPr>
        <p:spPr>
          <a:xfrm>
            <a:off x="908688" y="285738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3" name="Google Shape;633;p28"/>
          <p:cNvSpPr txBox="1"/>
          <p:nvPr>
            <p:ph idx="2" type="subTitle"/>
          </p:nvPr>
        </p:nvSpPr>
        <p:spPr>
          <a:xfrm>
            <a:off x="3569400" y="286443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4" name="Google Shape;634;p28"/>
          <p:cNvSpPr txBox="1"/>
          <p:nvPr>
            <p:ph idx="3" type="subTitle"/>
          </p:nvPr>
        </p:nvSpPr>
        <p:spPr>
          <a:xfrm>
            <a:off x="6230113" y="2857388"/>
            <a:ext cx="20052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5" name="Google Shape;635;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36" name="Google Shape;636;p28"/>
          <p:cNvSpPr txBox="1"/>
          <p:nvPr>
            <p:ph idx="4" type="subTitle"/>
          </p:nvPr>
        </p:nvSpPr>
        <p:spPr>
          <a:xfrm>
            <a:off x="908688" y="2485425"/>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37" name="Google Shape;637;p28"/>
          <p:cNvSpPr txBox="1"/>
          <p:nvPr>
            <p:ph idx="5" type="subTitle"/>
          </p:nvPr>
        </p:nvSpPr>
        <p:spPr>
          <a:xfrm>
            <a:off x="6230113" y="2485425"/>
            <a:ext cx="20052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38" name="Google Shape;638;p28"/>
          <p:cNvSpPr txBox="1"/>
          <p:nvPr>
            <p:ph idx="6" type="subTitle"/>
          </p:nvPr>
        </p:nvSpPr>
        <p:spPr>
          <a:xfrm>
            <a:off x="3569400" y="2493400"/>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639" name="Shape 639"/>
        <p:cNvGrpSpPr/>
        <p:nvPr/>
      </p:nvGrpSpPr>
      <p:grpSpPr>
        <a:xfrm>
          <a:off x="0" y="0"/>
          <a:ext cx="0" cy="0"/>
          <a:chOff x="0" y="0"/>
          <a:chExt cx="0" cy="0"/>
        </a:xfrm>
      </p:grpSpPr>
      <p:pic>
        <p:nvPicPr>
          <p:cNvPr id="640" name="Google Shape;640;p2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641" name="Google Shape;641;p29"/>
          <p:cNvGrpSpPr/>
          <p:nvPr/>
        </p:nvGrpSpPr>
        <p:grpSpPr>
          <a:xfrm>
            <a:off x="-276166" y="-254822"/>
            <a:ext cx="9666671" cy="5663153"/>
            <a:chOff x="-276166" y="-254822"/>
            <a:chExt cx="9666671" cy="5663153"/>
          </a:xfrm>
        </p:grpSpPr>
        <p:grpSp>
          <p:nvGrpSpPr>
            <p:cNvPr id="642" name="Google Shape;642;p29"/>
            <p:cNvGrpSpPr/>
            <p:nvPr/>
          </p:nvGrpSpPr>
          <p:grpSpPr>
            <a:xfrm>
              <a:off x="7060902" y="2673603"/>
              <a:ext cx="2329603" cy="2734728"/>
              <a:chOff x="7060902" y="2673603"/>
              <a:chExt cx="2329603" cy="2734728"/>
            </a:xfrm>
          </p:grpSpPr>
          <p:sp>
            <p:nvSpPr>
              <p:cNvPr id="643" name="Google Shape;643;p29"/>
              <p:cNvSpPr/>
              <p:nvPr/>
            </p:nvSpPr>
            <p:spPr>
              <a:xfrm>
                <a:off x="8211832" y="4815433"/>
                <a:ext cx="433208" cy="328067"/>
              </a:xfrm>
              <a:custGeom>
                <a:rect b="b" l="l" r="r" t="t"/>
                <a:pathLst>
                  <a:path extrusionOk="0" h="908" w="1199">
                    <a:moveTo>
                      <a:pt x="976" y="908"/>
                    </a:moveTo>
                    <a:lnTo>
                      <a:pt x="1199" y="521"/>
                    </a:lnTo>
                    <a:lnTo>
                      <a:pt x="897" y="0"/>
                    </a:lnTo>
                    <a:lnTo>
                      <a:pt x="299" y="0"/>
                    </a:lnTo>
                    <a:lnTo>
                      <a:pt x="0" y="521"/>
                    </a:lnTo>
                    <a:lnTo>
                      <a:pt x="220" y="908"/>
                    </a:lnTo>
                    <a:lnTo>
                      <a:pt x="976" y="90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4" name="Google Shape;644;p29"/>
              <p:cNvSpPr/>
              <p:nvPr/>
            </p:nvSpPr>
            <p:spPr>
              <a:xfrm>
                <a:off x="7061075" y="4600455"/>
                <a:ext cx="432846" cy="378650"/>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5" name="Google Shape;645;p29"/>
              <p:cNvSpPr/>
              <p:nvPr/>
            </p:nvSpPr>
            <p:spPr>
              <a:xfrm>
                <a:off x="8595177" y="4600455"/>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6" name="Google Shape;646;p29"/>
              <p:cNvSpPr/>
              <p:nvPr/>
            </p:nvSpPr>
            <p:spPr>
              <a:xfrm>
                <a:off x="8211832" y="4386200"/>
                <a:ext cx="433208" cy="378650"/>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7" name="Google Shape;647;p29"/>
              <p:cNvSpPr/>
              <p:nvPr/>
            </p:nvSpPr>
            <p:spPr>
              <a:xfrm>
                <a:off x="8595177" y="4172306"/>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8" name="Google Shape;648;p29"/>
              <p:cNvSpPr/>
              <p:nvPr/>
            </p:nvSpPr>
            <p:spPr>
              <a:xfrm>
                <a:off x="8595177" y="3743796"/>
                <a:ext cx="433208" cy="377928"/>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9" name="Google Shape;649;p29"/>
              <p:cNvSpPr/>
              <p:nvPr/>
            </p:nvSpPr>
            <p:spPr>
              <a:xfrm>
                <a:off x="7827764" y="4600455"/>
                <a:ext cx="433930" cy="378650"/>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0" name="Google Shape;650;p29"/>
              <p:cNvSpPr/>
              <p:nvPr/>
            </p:nvSpPr>
            <p:spPr>
              <a:xfrm>
                <a:off x="8595177" y="3315647"/>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1" name="Google Shape;651;p29"/>
              <p:cNvSpPr/>
              <p:nvPr/>
            </p:nvSpPr>
            <p:spPr>
              <a:xfrm>
                <a:off x="8966909" y="35096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2" name="Google Shape;652;p29"/>
              <p:cNvSpPr/>
              <p:nvPr/>
            </p:nvSpPr>
            <p:spPr>
              <a:xfrm>
                <a:off x="8966909" y="26736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3" name="Google Shape;653;p29"/>
              <p:cNvSpPr/>
              <p:nvPr/>
            </p:nvSpPr>
            <p:spPr>
              <a:xfrm>
                <a:off x="8966909" y="30917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54" name="Google Shape;654;p29"/>
              <p:cNvGrpSpPr/>
              <p:nvPr/>
            </p:nvGrpSpPr>
            <p:grpSpPr>
              <a:xfrm>
                <a:off x="8966909" y="4386200"/>
                <a:ext cx="423596" cy="786295"/>
                <a:chOff x="9088834" y="4501483"/>
                <a:chExt cx="423596" cy="786295"/>
              </a:xfrm>
            </p:grpSpPr>
            <p:sp>
              <p:nvSpPr>
                <p:cNvPr id="655" name="Google Shape;655;p29"/>
                <p:cNvSpPr/>
                <p:nvPr/>
              </p:nvSpPr>
              <p:spPr>
                <a:xfrm>
                  <a:off x="9088834" y="49193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6" name="Google Shape;656;p29"/>
                <p:cNvSpPr/>
                <p:nvPr/>
              </p:nvSpPr>
              <p:spPr>
                <a:xfrm>
                  <a:off x="9088834" y="45014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57" name="Google Shape;657;p29"/>
              <p:cNvSpPr/>
              <p:nvPr/>
            </p:nvSpPr>
            <p:spPr>
              <a:xfrm>
                <a:off x="8595177"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8" name="Google Shape;658;p29"/>
              <p:cNvSpPr/>
              <p:nvPr/>
            </p:nvSpPr>
            <p:spPr>
              <a:xfrm>
                <a:off x="7444252" y="4815433"/>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9" name="Google Shape;659;p29"/>
              <p:cNvSpPr/>
              <p:nvPr/>
            </p:nvSpPr>
            <p:spPr>
              <a:xfrm>
                <a:off x="7060902"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60" name="Google Shape;660;p29"/>
            <p:cNvGrpSpPr/>
            <p:nvPr/>
          </p:nvGrpSpPr>
          <p:grpSpPr>
            <a:xfrm>
              <a:off x="-276166" y="-254822"/>
              <a:ext cx="1922399" cy="2250086"/>
              <a:chOff x="-276166" y="-254822"/>
              <a:chExt cx="1922399" cy="2250086"/>
            </a:xfrm>
          </p:grpSpPr>
          <p:sp>
            <p:nvSpPr>
              <p:cNvPr id="661" name="Google Shape;661;p29"/>
              <p:cNvSpPr/>
              <p:nvPr/>
            </p:nvSpPr>
            <p:spPr>
              <a:xfrm>
                <a:off x="9910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2" name="Google Shape;662;p29"/>
              <p:cNvSpPr/>
              <p:nvPr/>
            </p:nvSpPr>
            <p:spPr>
              <a:xfrm>
                <a:off x="99109" y="16335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3" name="Google Shape;663;p29"/>
              <p:cNvSpPr/>
              <p:nvPr/>
            </p:nvSpPr>
            <p:spPr>
              <a:xfrm>
                <a:off x="848245"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4" name="Google Shape;664;p29"/>
              <p:cNvSpPr/>
              <p:nvPr/>
            </p:nvSpPr>
            <p:spPr>
              <a:xfrm>
                <a:off x="4740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29"/>
              <p:cNvSpPr/>
              <p:nvPr/>
            </p:nvSpPr>
            <p:spPr>
              <a:xfrm>
                <a:off x="9910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6" name="Google Shape;666;p29"/>
              <p:cNvSpPr/>
              <p:nvPr/>
            </p:nvSpPr>
            <p:spPr>
              <a:xfrm>
                <a:off x="99109"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7" name="Google Shape;667;p29"/>
              <p:cNvSpPr/>
              <p:nvPr/>
            </p:nvSpPr>
            <p:spPr>
              <a:xfrm>
                <a:off x="-276166" y="12079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8" name="Google Shape;668;p29"/>
              <p:cNvSpPr/>
              <p:nvPr/>
            </p:nvSpPr>
            <p:spPr>
              <a:xfrm>
                <a:off x="-276166" y="3719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9" name="Google Shape;669;p29"/>
              <p:cNvSpPr/>
              <p:nvPr/>
            </p:nvSpPr>
            <p:spPr>
              <a:xfrm>
                <a:off x="-276166" y="162573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0" name="Google Shape;670;p29"/>
              <p:cNvSpPr/>
              <p:nvPr/>
            </p:nvSpPr>
            <p:spPr>
              <a:xfrm>
                <a:off x="-276166" y="7900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1" name="Google Shape;671;p29"/>
              <p:cNvSpPr/>
              <p:nvPr/>
            </p:nvSpPr>
            <p:spPr>
              <a:xfrm>
                <a:off x="1223342"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2" name="Google Shape;672;p29"/>
              <p:cNvSpPr/>
              <p:nvPr/>
            </p:nvSpPr>
            <p:spPr>
              <a:xfrm>
                <a:off x="473146"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3" name="Google Shape;673;p29"/>
              <p:cNvSpPr/>
              <p:nvPr/>
            </p:nvSpPr>
            <p:spPr>
              <a:xfrm>
                <a:off x="99096"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74" name="Google Shape;674;p29"/>
          <p:cNvGrpSpPr/>
          <p:nvPr/>
        </p:nvGrpSpPr>
        <p:grpSpPr>
          <a:xfrm>
            <a:off x="274893" y="156889"/>
            <a:ext cx="8985573" cy="5066891"/>
            <a:chOff x="274893" y="156889"/>
            <a:chExt cx="8985573" cy="5066891"/>
          </a:xfrm>
        </p:grpSpPr>
        <p:sp>
          <p:nvSpPr>
            <p:cNvPr id="675" name="Google Shape;675;p29"/>
            <p:cNvSpPr/>
            <p:nvPr/>
          </p:nvSpPr>
          <p:spPr>
            <a:xfrm>
              <a:off x="274893" y="1158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6" name="Google Shape;676;p29"/>
            <p:cNvSpPr/>
            <p:nvPr/>
          </p:nvSpPr>
          <p:spPr>
            <a:xfrm>
              <a:off x="8822143" y="3973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7" name="Google Shape;677;p29"/>
            <p:cNvSpPr/>
            <p:nvPr/>
          </p:nvSpPr>
          <p:spPr>
            <a:xfrm>
              <a:off x="6892393" y="48423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8" name="Google Shape;678;p29"/>
            <p:cNvSpPr/>
            <p:nvPr/>
          </p:nvSpPr>
          <p:spPr>
            <a:xfrm>
              <a:off x="1395593"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79" name="Google Shape;679;p29"/>
          <p:cNvSpPr txBox="1"/>
          <p:nvPr>
            <p:ph idx="1" type="subTitle"/>
          </p:nvPr>
        </p:nvSpPr>
        <p:spPr>
          <a:xfrm>
            <a:off x="109010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0" name="Google Shape;680;p29"/>
          <p:cNvSpPr txBox="1"/>
          <p:nvPr>
            <p:ph idx="2" type="subTitle"/>
          </p:nvPr>
        </p:nvSpPr>
        <p:spPr>
          <a:xfrm>
            <a:off x="519245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1" name="Google Shape;681;p29"/>
          <p:cNvSpPr txBox="1"/>
          <p:nvPr>
            <p:ph idx="3" type="subTitle"/>
          </p:nvPr>
        </p:nvSpPr>
        <p:spPr>
          <a:xfrm>
            <a:off x="109657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2" name="Google Shape;682;p29"/>
          <p:cNvSpPr txBox="1"/>
          <p:nvPr>
            <p:ph idx="4" type="subTitle"/>
          </p:nvPr>
        </p:nvSpPr>
        <p:spPr>
          <a:xfrm>
            <a:off x="519892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3" name="Google Shape;683;p2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4" name="Google Shape;684;p29"/>
          <p:cNvSpPr txBox="1"/>
          <p:nvPr>
            <p:ph hasCustomPrompt="1" idx="5" type="title"/>
          </p:nvPr>
        </p:nvSpPr>
        <p:spPr>
          <a:xfrm>
            <a:off x="2147600" y="1317726"/>
            <a:ext cx="733500" cy="572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5" name="Google Shape;685;p29"/>
          <p:cNvSpPr txBox="1"/>
          <p:nvPr>
            <p:ph hasCustomPrompt="1" idx="6" type="title"/>
          </p:nvPr>
        </p:nvSpPr>
        <p:spPr>
          <a:xfrm>
            <a:off x="2155125" y="2969000"/>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6" name="Google Shape;686;p29"/>
          <p:cNvSpPr txBox="1"/>
          <p:nvPr>
            <p:ph hasCustomPrompt="1" idx="7" type="title"/>
          </p:nvPr>
        </p:nvSpPr>
        <p:spPr>
          <a:xfrm>
            <a:off x="6251000" y="1319526"/>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7" name="Google Shape;687;p29"/>
          <p:cNvSpPr txBox="1"/>
          <p:nvPr>
            <p:ph hasCustomPrompt="1" idx="8" type="title"/>
          </p:nvPr>
        </p:nvSpPr>
        <p:spPr>
          <a:xfrm>
            <a:off x="6257475" y="2969002"/>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8" name="Google Shape;688;p29"/>
          <p:cNvSpPr txBox="1"/>
          <p:nvPr>
            <p:ph idx="9" type="subTitle"/>
          </p:nvPr>
        </p:nvSpPr>
        <p:spPr>
          <a:xfrm>
            <a:off x="109010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89" name="Google Shape;689;p29"/>
          <p:cNvSpPr txBox="1"/>
          <p:nvPr>
            <p:ph idx="13" type="subTitle"/>
          </p:nvPr>
        </p:nvSpPr>
        <p:spPr>
          <a:xfrm>
            <a:off x="109657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0" name="Google Shape;690;p29"/>
          <p:cNvSpPr txBox="1"/>
          <p:nvPr>
            <p:ph idx="14" type="subTitle"/>
          </p:nvPr>
        </p:nvSpPr>
        <p:spPr>
          <a:xfrm>
            <a:off x="519245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91" name="Google Shape;691;p29"/>
          <p:cNvSpPr txBox="1"/>
          <p:nvPr>
            <p:ph idx="15" type="subTitle"/>
          </p:nvPr>
        </p:nvSpPr>
        <p:spPr>
          <a:xfrm>
            <a:off x="519892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92" name="Shape 692"/>
        <p:cNvGrpSpPr/>
        <p:nvPr/>
      </p:nvGrpSpPr>
      <p:grpSpPr>
        <a:xfrm>
          <a:off x="0" y="0"/>
          <a:ext cx="0" cy="0"/>
          <a:chOff x="0" y="0"/>
          <a:chExt cx="0" cy="0"/>
        </a:xfrm>
      </p:grpSpPr>
      <p:pic>
        <p:nvPicPr>
          <p:cNvPr id="693" name="Google Shape;693;p3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694" name="Google Shape;694;p30"/>
          <p:cNvGrpSpPr/>
          <p:nvPr/>
        </p:nvGrpSpPr>
        <p:grpSpPr>
          <a:xfrm>
            <a:off x="-286070" y="-254822"/>
            <a:ext cx="9569423" cy="5665844"/>
            <a:chOff x="-286070" y="-254822"/>
            <a:chExt cx="9569423" cy="5665844"/>
          </a:xfrm>
        </p:grpSpPr>
        <p:grpSp>
          <p:nvGrpSpPr>
            <p:cNvPr id="695" name="Google Shape;695;p30"/>
            <p:cNvGrpSpPr/>
            <p:nvPr/>
          </p:nvGrpSpPr>
          <p:grpSpPr>
            <a:xfrm>
              <a:off x="-286070" y="3946039"/>
              <a:ext cx="1988632" cy="1464982"/>
              <a:chOff x="-286070" y="3946039"/>
              <a:chExt cx="1988632" cy="1464982"/>
            </a:xfrm>
          </p:grpSpPr>
          <p:sp>
            <p:nvSpPr>
              <p:cNvPr id="696" name="Google Shape;696;p30"/>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30"/>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30"/>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9" name="Google Shape;699;p30"/>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0" name="Google Shape;700;p30"/>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30"/>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702" name="Google Shape;702;p30"/>
              <p:cNvGrpSpPr/>
              <p:nvPr/>
            </p:nvGrpSpPr>
            <p:grpSpPr>
              <a:xfrm>
                <a:off x="-286070" y="4162826"/>
                <a:ext cx="438323" cy="813879"/>
                <a:chOff x="102555" y="3513551"/>
                <a:chExt cx="438323" cy="813879"/>
              </a:xfrm>
            </p:grpSpPr>
            <p:sp>
              <p:nvSpPr>
                <p:cNvPr id="703" name="Google Shape;703;p30"/>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4" name="Google Shape;704;p30"/>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05" name="Google Shape;705;p30"/>
              <p:cNvGrpSpPr/>
              <p:nvPr/>
            </p:nvGrpSpPr>
            <p:grpSpPr>
              <a:xfrm>
                <a:off x="490513" y="5028535"/>
                <a:ext cx="1212049" cy="382486"/>
                <a:chOff x="490513" y="4594953"/>
                <a:chExt cx="1212049" cy="382486"/>
              </a:xfrm>
            </p:grpSpPr>
            <p:sp>
              <p:nvSpPr>
                <p:cNvPr id="706" name="Google Shape;706;p30"/>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7" name="Google Shape;707;p30"/>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08" name="Google Shape;708;p30"/>
            <p:cNvGrpSpPr/>
            <p:nvPr/>
          </p:nvGrpSpPr>
          <p:grpSpPr>
            <a:xfrm>
              <a:off x="7736217" y="-254822"/>
              <a:ext cx="1547136" cy="2041536"/>
              <a:chOff x="7736217" y="-254822"/>
              <a:chExt cx="1547136" cy="2041536"/>
            </a:xfrm>
          </p:grpSpPr>
          <p:sp>
            <p:nvSpPr>
              <p:cNvPr id="709" name="Google Shape;709;p30"/>
              <p:cNvSpPr/>
              <p:nvPr/>
            </p:nvSpPr>
            <p:spPr>
              <a:xfrm flipH="1">
                <a:off x="8859745"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0" name="Google Shape;710;p30"/>
              <p:cNvSpPr/>
              <p:nvPr/>
            </p:nvSpPr>
            <p:spPr>
              <a:xfrm flipH="1">
                <a:off x="8111314"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1" name="Google Shape;711;p30"/>
              <p:cNvSpPr/>
              <p:nvPr/>
            </p:nvSpPr>
            <p:spPr>
              <a:xfrm flipH="1">
                <a:off x="84855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2" name="Google Shape;712;p30"/>
              <p:cNvSpPr/>
              <p:nvPr/>
            </p:nvSpPr>
            <p:spPr>
              <a:xfrm flipH="1">
                <a:off x="8859745"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3" name="Google Shape;713;p30"/>
              <p:cNvSpPr/>
              <p:nvPr/>
            </p:nvSpPr>
            <p:spPr>
              <a:xfrm flipH="1">
                <a:off x="8859745"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4" name="Google Shape;714;p30"/>
              <p:cNvSpPr/>
              <p:nvPr/>
            </p:nvSpPr>
            <p:spPr>
              <a:xfrm flipH="1">
                <a:off x="8485695"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5" name="Google Shape;715;p30"/>
              <p:cNvSpPr/>
              <p:nvPr/>
            </p:nvSpPr>
            <p:spPr>
              <a:xfrm flipH="1">
                <a:off x="7736217"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6" name="Google Shape;716;p30"/>
              <p:cNvSpPr/>
              <p:nvPr/>
            </p:nvSpPr>
            <p:spPr>
              <a:xfrm flipH="1">
                <a:off x="8485707"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7" name="Google Shape;717;p30"/>
              <p:cNvSpPr/>
              <p:nvPr/>
            </p:nvSpPr>
            <p:spPr>
              <a:xfrm flipH="1">
                <a:off x="8859757"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18" name="Google Shape;718;p30"/>
          <p:cNvGrpSpPr/>
          <p:nvPr/>
        </p:nvGrpSpPr>
        <p:grpSpPr>
          <a:xfrm>
            <a:off x="-286070" y="156889"/>
            <a:ext cx="9347902" cy="5037154"/>
            <a:chOff x="-286070" y="156889"/>
            <a:chExt cx="9347902" cy="5037154"/>
          </a:xfrm>
        </p:grpSpPr>
        <p:sp>
          <p:nvSpPr>
            <p:cNvPr id="719" name="Google Shape;719;p30"/>
            <p:cNvSpPr/>
            <p:nvPr/>
          </p:nvSpPr>
          <p:spPr>
            <a:xfrm>
              <a:off x="-28607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0" name="Google Shape;720;p30"/>
            <p:cNvSpPr/>
            <p:nvPr/>
          </p:nvSpPr>
          <p:spPr>
            <a:xfrm>
              <a:off x="16546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1" name="Google Shape;721;p30"/>
            <p:cNvSpPr/>
            <p:nvPr/>
          </p:nvSpPr>
          <p:spPr>
            <a:xfrm flipH="1">
              <a:off x="7548534"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2" name="Google Shape;722;p30"/>
            <p:cNvSpPr/>
            <p:nvPr/>
          </p:nvSpPr>
          <p:spPr>
            <a:xfrm flipH="1">
              <a:off x="8623509"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723" name="Google Shape;723;p30"/>
          <p:cNvSpPr txBox="1"/>
          <p:nvPr>
            <p:ph idx="1" type="subTitle"/>
          </p:nvPr>
        </p:nvSpPr>
        <p:spPr>
          <a:xfrm>
            <a:off x="709100"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4" name="Google Shape;724;p30"/>
          <p:cNvSpPr txBox="1"/>
          <p:nvPr>
            <p:ph idx="2" type="subTitle"/>
          </p:nvPr>
        </p:nvSpPr>
        <p:spPr>
          <a:xfrm>
            <a:off x="3381446"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5" name="Google Shape;725;p30"/>
          <p:cNvSpPr txBox="1"/>
          <p:nvPr>
            <p:ph idx="3" type="subTitle"/>
          </p:nvPr>
        </p:nvSpPr>
        <p:spPr>
          <a:xfrm>
            <a:off x="709100"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6" name="Google Shape;726;p30"/>
          <p:cNvSpPr txBox="1"/>
          <p:nvPr>
            <p:ph idx="4" type="subTitle"/>
          </p:nvPr>
        </p:nvSpPr>
        <p:spPr>
          <a:xfrm>
            <a:off x="3381446"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7" name="Google Shape;727;p30"/>
          <p:cNvSpPr txBox="1"/>
          <p:nvPr>
            <p:ph idx="5" type="subTitle"/>
          </p:nvPr>
        </p:nvSpPr>
        <p:spPr>
          <a:xfrm>
            <a:off x="6053797"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8" name="Google Shape;728;p30"/>
          <p:cNvSpPr txBox="1"/>
          <p:nvPr>
            <p:ph idx="6" type="subTitle"/>
          </p:nvPr>
        </p:nvSpPr>
        <p:spPr>
          <a:xfrm>
            <a:off x="6053797"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9" name="Google Shape;729;p3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0" name="Google Shape;730;p30"/>
          <p:cNvSpPr txBox="1"/>
          <p:nvPr>
            <p:ph idx="7" type="subTitle"/>
          </p:nvPr>
        </p:nvSpPr>
        <p:spPr>
          <a:xfrm>
            <a:off x="709104"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31" name="Google Shape;731;p30"/>
          <p:cNvSpPr txBox="1"/>
          <p:nvPr>
            <p:ph idx="8" type="subTitle"/>
          </p:nvPr>
        </p:nvSpPr>
        <p:spPr>
          <a:xfrm>
            <a:off x="3381447"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32" name="Google Shape;732;p30"/>
          <p:cNvSpPr txBox="1"/>
          <p:nvPr>
            <p:ph idx="9" type="subTitle"/>
          </p:nvPr>
        </p:nvSpPr>
        <p:spPr>
          <a:xfrm>
            <a:off x="6053796"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33" name="Google Shape;733;p30"/>
          <p:cNvSpPr txBox="1"/>
          <p:nvPr>
            <p:ph idx="13" type="subTitle"/>
          </p:nvPr>
        </p:nvSpPr>
        <p:spPr>
          <a:xfrm>
            <a:off x="709104"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34" name="Google Shape;734;p30"/>
          <p:cNvSpPr txBox="1"/>
          <p:nvPr>
            <p:ph idx="14" type="subTitle"/>
          </p:nvPr>
        </p:nvSpPr>
        <p:spPr>
          <a:xfrm>
            <a:off x="3381453"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35" name="Google Shape;735;p30"/>
          <p:cNvSpPr txBox="1"/>
          <p:nvPr>
            <p:ph idx="15" type="subTitle"/>
          </p:nvPr>
        </p:nvSpPr>
        <p:spPr>
          <a:xfrm>
            <a:off x="6053801"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36" name="Shape 736"/>
        <p:cNvGrpSpPr/>
        <p:nvPr/>
      </p:nvGrpSpPr>
      <p:grpSpPr>
        <a:xfrm>
          <a:off x="0" y="0"/>
          <a:ext cx="0" cy="0"/>
          <a:chOff x="0" y="0"/>
          <a:chExt cx="0" cy="0"/>
        </a:xfrm>
      </p:grpSpPr>
      <p:pic>
        <p:nvPicPr>
          <p:cNvPr id="737" name="Google Shape;737;p3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738" name="Google Shape;738;p31"/>
          <p:cNvSpPr txBox="1"/>
          <p:nvPr>
            <p:ph hasCustomPrompt="1" type="title"/>
          </p:nvPr>
        </p:nvSpPr>
        <p:spPr>
          <a:xfrm>
            <a:off x="2244175" y="929363"/>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739" name="Google Shape;739;p31"/>
          <p:cNvSpPr txBox="1"/>
          <p:nvPr>
            <p:ph idx="1" type="subTitle"/>
          </p:nvPr>
        </p:nvSpPr>
        <p:spPr>
          <a:xfrm>
            <a:off x="2244175" y="1684224"/>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0" name="Google Shape;740;p31"/>
          <p:cNvSpPr txBox="1"/>
          <p:nvPr>
            <p:ph hasCustomPrompt="1" idx="2" type="title"/>
          </p:nvPr>
        </p:nvSpPr>
        <p:spPr>
          <a:xfrm>
            <a:off x="2244175" y="3065122"/>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741" name="Google Shape;741;p31"/>
          <p:cNvSpPr txBox="1"/>
          <p:nvPr>
            <p:ph idx="3" type="subTitle"/>
          </p:nvPr>
        </p:nvSpPr>
        <p:spPr>
          <a:xfrm>
            <a:off x="2244175" y="3819936"/>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42" name="Google Shape;742;p31"/>
          <p:cNvGrpSpPr/>
          <p:nvPr/>
        </p:nvGrpSpPr>
        <p:grpSpPr>
          <a:xfrm>
            <a:off x="-217669" y="-254218"/>
            <a:ext cx="9570470" cy="5615114"/>
            <a:chOff x="-217669" y="-254218"/>
            <a:chExt cx="9570470" cy="5615114"/>
          </a:xfrm>
        </p:grpSpPr>
        <p:sp>
          <p:nvSpPr>
            <p:cNvPr id="743" name="Google Shape;743;p31"/>
            <p:cNvSpPr/>
            <p:nvPr/>
          </p:nvSpPr>
          <p:spPr>
            <a:xfrm>
              <a:off x="-217669" y="1651436"/>
              <a:ext cx="428913" cy="372844"/>
            </a:xfrm>
            <a:custGeom>
              <a:rect b="b" l="l" r="r" t="t"/>
              <a:pathLst>
                <a:path extrusionOk="0" h="1044" w="1201">
                  <a:moveTo>
                    <a:pt x="301" y="1044"/>
                  </a:moveTo>
                  <a:lnTo>
                    <a:pt x="0" y="520"/>
                  </a:lnTo>
                  <a:lnTo>
                    <a:pt x="301" y="0"/>
                  </a:lnTo>
                  <a:lnTo>
                    <a:pt x="899" y="0"/>
                  </a:lnTo>
                  <a:lnTo>
                    <a:pt x="1201" y="520"/>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4" name="Google Shape;744;p31"/>
            <p:cNvSpPr/>
            <p:nvPr/>
          </p:nvSpPr>
          <p:spPr>
            <a:xfrm>
              <a:off x="540876" y="1228235"/>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5" name="Google Shape;745;p31"/>
            <p:cNvSpPr/>
            <p:nvPr/>
          </p:nvSpPr>
          <p:spPr>
            <a:xfrm>
              <a:off x="161961" y="1016456"/>
              <a:ext cx="428199" cy="373201"/>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6" name="Google Shape;746;p31"/>
            <p:cNvSpPr/>
            <p:nvPr/>
          </p:nvSpPr>
          <p:spPr>
            <a:xfrm>
              <a:off x="161961" y="592184"/>
              <a:ext cx="428199" cy="37427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7" name="Google Shape;747;p31"/>
            <p:cNvSpPr/>
            <p:nvPr/>
          </p:nvSpPr>
          <p:spPr>
            <a:xfrm>
              <a:off x="-217669" y="380762"/>
              <a:ext cx="428913" cy="37320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8" name="Google Shape;748;p31"/>
            <p:cNvSpPr/>
            <p:nvPr/>
          </p:nvSpPr>
          <p:spPr>
            <a:xfrm>
              <a:off x="540876" y="380762"/>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9" name="Google Shape;749;p31"/>
            <p:cNvSpPr/>
            <p:nvPr/>
          </p:nvSpPr>
          <p:spPr>
            <a:xfrm>
              <a:off x="1298705" y="380762"/>
              <a:ext cx="427842" cy="37320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0" name="Google Shape;750;p31"/>
            <p:cNvSpPr/>
            <p:nvPr/>
          </p:nvSpPr>
          <p:spPr>
            <a:xfrm>
              <a:off x="161961" y="168983"/>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1" name="Google Shape;751;p31"/>
            <p:cNvSpPr/>
            <p:nvPr/>
          </p:nvSpPr>
          <p:spPr>
            <a:xfrm>
              <a:off x="1677620" y="16898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2" name="Google Shape;752;p31"/>
            <p:cNvSpPr/>
            <p:nvPr/>
          </p:nvSpPr>
          <p:spPr>
            <a:xfrm>
              <a:off x="540876" y="-42439"/>
              <a:ext cx="428199" cy="373201"/>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3" name="Google Shape;753;p31"/>
            <p:cNvSpPr/>
            <p:nvPr/>
          </p:nvSpPr>
          <p:spPr>
            <a:xfrm>
              <a:off x="161961" y="-254218"/>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4" name="Google Shape;754;p31"/>
            <p:cNvSpPr/>
            <p:nvPr/>
          </p:nvSpPr>
          <p:spPr>
            <a:xfrm>
              <a:off x="1677620" y="-254218"/>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5" name="Google Shape;755;p31"/>
            <p:cNvSpPr/>
            <p:nvPr/>
          </p:nvSpPr>
          <p:spPr>
            <a:xfrm>
              <a:off x="-217669" y="2074637"/>
              <a:ext cx="428913" cy="373201"/>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6" name="Google Shape;756;p31"/>
            <p:cNvSpPr/>
            <p:nvPr/>
          </p:nvSpPr>
          <p:spPr>
            <a:xfrm>
              <a:off x="161961" y="1862858"/>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7" name="Google Shape;757;p31"/>
            <p:cNvSpPr/>
            <p:nvPr/>
          </p:nvSpPr>
          <p:spPr>
            <a:xfrm>
              <a:off x="1298705" y="-42439"/>
              <a:ext cx="427842" cy="373201"/>
            </a:xfrm>
            <a:custGeom>
              <a:rect b="b" l="l" r="r" t="t"/>
              <a:pathLst>
                <a:path extrusionOk="0" h="1045" w="1198">
                  <a:moveTo>
                    <a:pt x="299" y="1045"/>
                  </a:moveTo>
                  <a:lnTo>
                    <a:pt x="0" y="523"/>
                  </a:lnTo>
                  <a:lnTo>
                    <a:pt x="299" y="0"/>
                  </a:lnTo>
                  <a:lnTo>
                    <a:pt x="900" y="0"/>
                  </a:lnTo>
                  <a:lnTo>
                    <a:pt x="1198"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8" name="Google Shape;758;p31"/>
            <p:cNvSpPr/>
            <p:nvPr/>
          </p:nvSpPr>
          <p:spPr>
            <a:xfrm>
              <a:off x="919790" y="-254218"/>
              <a:ext cx="428199" cy="37320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9" name="Google Shape;759;p31"/>
            <p:cNvSpPr/>
            <p:nvPr/>
          </p:nvSpPr>
          <p:spPr>
            <a:xfrm>
              <a:off x="-217669" y="1228235"/>
              <a:ext cx="428913" cy="373201"/>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0" name="Google Shape;760;p31"/>
            <p:cNvSpPr/>
            <p:nvPr/>
          </p:nvSpPr>
          <p:spPr>
            <a:xfrm>
              <a:off x="7411497" y="4987251"/>
              <a:ext cx="427123" cy="373643"/>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1" name="Google Shape;761;p31"/>
            <p:cNvSpPr/>
            <p:nvPr/>
          </p:nvSpPr>
          <p:spPr>
            <a:xfrm>
              <a:off x="8925322" y="4987251"/>
              <a:ext cx="427479" cy="37364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2" name="Google Shape;762;p31"/>
            <p:cNvSpPr/>
            <p:nvPr/>
          </p:nvSpPr>
          <p:spPr>
            <a:xfrm>
              <a:off x="7789775" y="4775828"/>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3" name="Google Shape;763;p31"/>
            <p:cNvSpPr/>
            <p:nvPr/>
          </p:nvSpPr>
          <p:spPr>
            <a:xfrm>
              <a:off x="8547044" y="4775828"/>
              <a:ext cx="427479" cy="3736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4" name="Google Shape;764;p31"/>
            <p:cNvSpPr/>
            <p:nvPr/>
          </p:nvSpPr>
          <p:spPr>
            <a:xfrm>
              <a:off x="7411497" y="4564761"/>
              <a:ext cx="427123" cy="37257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5" name="Google Shape;765;p31"/>
            <p:cNvSpPr/>
            <p:nvPr/>
          </p:nvSpPr>
          <p:spPr>
            <a:xfrm>
              <a:off x="7789775" y="4353338"/>
              <a:ext cx="427123" cy="37257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6" name="Google Shape;766;p31"/>
            <p:cNvSpPr/>
            <p:nvPr/>
          </p:nvSpPr>
          <p:spPr>
            <a:xfrm>
              <a:off x="8547044" y="435333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7" name="Google Shape;767;p31"/>
            <p:cNvSpPr/>
            <p:nvPr/>
          </p:nvSpPr>
          <p:spPr>
            <a:xfrm>
              <a:off x="8925322" y="3296936"/>
              <a:ext cx="427479" cy="372574"/>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8" name="Google Shape;768;p31"/>
            <p:cNvSpPr/>
            <p:nvPr/>
          </p:nvSpPr>
          <p:spPr>
            <a:xfrm>
              <a:off x="8547044" y="3085869"/>
              <a:ext cx="427479" cy="37221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9" name="Google Shape;769;p31"/>
            <p:cNvSpPr/>
            <p:nvPr/>
          </p:nvSpPr>
          <p:spPr>
            <a:xfrm>
              <a:off x="8925322" y="4141915"/>
              <a:ext cx="427479" cy="372930"/>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0" name="Google Shape;770;p31"/>
            <p:cNvSpPr/>
            <p:nvPr/>
          </p:nvSpPr>
          <p:spPr>
            <a:xfrm>
              <a:off x="8925322" y="2874803"/>
              <a:ext cx="427479" cy="372217"/>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1" name="Google Shape;771;p31"/>
            <p:cNvSpPr/>
            <p:nvPr/>
          </p:nvSpPr>
          <p:spPr>
            <a:xfrm>
              <a:off x="8168053" y="4987251"/>
              <a:ext cx="428193" cy="3736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2" name="Google Shape;772;p31"/>
            <p:cNvSpPr/>
            <p:nvPr/>
          </p:nvSpPr>
          <p:spPr>
            <a:xfrm>
              <a:off x="8168053" y="4564761"/>
              <a:ext cx="428193" cy="37257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3" name="Google Shape;773;p31"/>
            <p:cNvSpPr/>
            <p:nvPr/>
          </p:nvSpPr>
          <p:spPr>
            <a:xfrm>
              <a:off x="8547044" y="39308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4" name="Google Shape;774;p31"/>
            <p:cNvSpPr/>
            <p:nvPr/>
          </p:nvSpPr>
          <p:spPr>
            <a:xfrm>
              <a:off x="8925322" y="3719425"/>
              <a:ext cx="427479" cy="37257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5" name="Google Shape;775;p31"/>
            <p:cNvSpPr/>
            <p:nvPr/>
          </p:nvSpPr>
          <p:spPr>
            <a:xfrm>
              <a:off x="8168407" y="32969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6" name="Google Shape;776;p31"/>
            <p:cNvSpPr/>
            <p:nvPr/>
          </p:nvSpPr>
          <p:spPr>
            <a:xfrm>
              <a:off x="6654950" y="4987253"/>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7" name="Google Shape;777;p31"/>
            <p:cNvSpPr/>
            <p:nvPr/>
          </p:nvSpPr>
          <p:spPr>
            <a:xfrm>
              <a:off x="541058" y="207843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8" name="Google Shape;778;p31"/>
            <p:cNvSpPr/>
            <p:nvPr/>
          </p:nvSpPr>
          <p:spPr>
            <a:xfrm>
              <a:off x="919983" y="592184"/>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79" name="Google Shape;779;p31"/>
          <p:cNvGrpSpPr/>
          <p:nvPr/>
        </p:nvGrpSpPr>
        <p:grpSpPr>
          <a:xfrm>
            <a:off x="161966" y="168992"/>
            <a:ext cx="9191860" cy="4768687"/>
            <a:chOff x="161966" y="168992"/>
            <a:chExt cx="9191860" cy="4768687"/>
          </a:xfrm>
        </p:grpSpPr>
        <p:sp>
          <p:nvSpPr>
            <p:cNvPr id="780" name="Google Shape;780;p31"/>
            <p:cNvSpPr/>
            <p:nvPr/>
          </p:nvSpPr>
          <p:spPr>
            <a:xfrm>
              <a:off x="161966" y="1439713"/>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1" name="Google Shape;781;p31"/>
            <p:cNvSpPr/>
            <p:nvPr/>
          </p:nvSpPr>
          <p:spPr>
            <a:xfrm>
              <a:off x="730359" y="168992"/>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2" name="Google Shape;782;p31"/>
            <p:cNvSpPr/>
            <p:nvPr/>
          </p:nvSpPr>
          <p:spPr>
            <a:xfrm>
              <a:off x="8743862" y="3508413"/>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3" name="Google Shape;783;p31"/>
            <p:cNvSpPr/>
            <p:nvPr/>
          </p:nvSpPr>
          <p:spPr>
            <a:xfrm>
              <a:off x="8926311" y="4565074"/>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4" name="Google Shape;784;p31"/>
            <p:cNvSpPr/>
            <p:nvPr/>
          </p:nvSpPr>
          <p:spPr>
            <a:xfrm>
              <a:off x="7242150" y="4303422"/>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85" name="Shape 785"/>
        <p:cNvGrpSpPr/>
        <p:nvPr/>
      </p:nvGrpSpPr>
      <p:grpSpPr>
        <a:xfrm>
          <a:off x="0" y="0"/>
          <a:ext cx="0" cy="0"/>
          <a:chOff x="0" y="0"/>
          <a:chExt cx="0" cy="0"/>
        </a:xfrm>
      </p:grpSpPr>
      <p:pic>
        <p:nvPicPr>
          <p:cNvPr id="786" name="Google Shape;786;p3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787" name="Google Shape;787;p32"/>
          <p:cNvSpPr txBox="1"/>
          <p:nvPr>
            <p:ph type="title"/>
          </p:nvPr>
        </p:nvSpPr>
        <p:spPr>
          <a:xfrm>
            <a:off x="2347950" y="540000"/>
            <a:ext cx="4448100" cy="847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88" name="Google Shape;788;p32"/>
          <p:cNvSpPr txBox="1"/>
          <p:nvPr>
            <p:ph idx="1" type="subTitle"/>
          </p:nvPr>
        </p:nvSpPr>
        <p:spPr>
          <a:xfrm>
            <a:off x="2347900" y="1418050"/>
            <a:ext cx="4448100" cy="115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9" name="Google Shape;789;p32"/>
          <p:cNvSpPr txBox="1"/>
          <p:nvPr/>
        </p:nvSpPr>
        <p:spPr>
          <a:xfrm>
            <a:off x="2170450" y="3530800"/>
            <a:ext cx="4803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Livvic SemiBold"/>
                <a:ea typeface="Livvic SemiBold"/>
                <a:cs typeface="Livvic SemiBold"/>
                <a:sym typeface="Livvic SemiBold"/>
              </a:rPr>
              <a:t>CREDITS:</a:t>
            </a:r>
            <a:r>
              <a:rPr lang="en" sz="1200">
                <a:solidFill>
                  <a:schemeClr val="dk1"/>
                </a:solidFill>
                <a:latin typeface="Livvic"/>
                <a:ea typeface="Livvic"/>
                <a:cs typeface="Livvic"/>
                <a:sym typeface="Livvic"/>
              </a:rPr>
              <a:t> This presentation template was created by </a:t>
            </a:r>
            <a:r>
              <a:rPr lang="en" sz="1200" u="sng">
                <a:solidFill>
                  <a:schemeClr val="hlink"/>
                </a:solidFill>
                <a:latin typeface="Livvic SemiBold"/>
                <a:ea typeface="Livvic SemiBold"/>
                <a:cs typeface="Livvic SemiBold"/>
                <a:sym typeface="Livvic SemiBold"/>
                <a:hlinkClick r:id="rId3"/>
              </a:rPr>
              <a:t>Slidesgo</a:t>
            </a:r>
            <a:r>
              <a:rPr lang="en" sz="1200">
                <a:solidFill>
                  <a:schemeClr val="dk1"/>
                </a:solidFill>
                <a:latin typeface="Livvic SemiBold"/>
                <a:ea typeface="Livvic SemiBold"/>
                <a:cs typeface="Livvic SemiBold"/>
                <a:sym typeface="Livvic SemiBold"/>
              </a:rPr>
              <a:t>,</a:t>
            </a:r>
            <a:r>
              <a:rPr lang="en" sz="1200">
                <a:solidFill>
                  <a:schemeClr val="dk1"/>
                </a:solidFill>
                <a:latin typeface="Livvic"/>
                <a:ea typeface="Livvic"/>
                <a:cs typeface="Livvic"/>
                <a:sym typeface="Livvic"/>
              </a:rPr>
              <a:t> and includes icons by</a:t>
            </a:r>
            <a:r>
              <a:rPr lang="en" sz="1200">
                <a:solidFill>
                  <a:schemeClr val="dk1"/>
                </a:solidFill>
                <a:latin typeface="Livvic SemiBold"/>
                <a:ea typeface="Livvic SemiBold"/>
                <a:cs typeface="Livvic SemiBold"/>
                <a:sym typeface="Livvic SemiBold"/>
              </a:rPr>
              <a:t> </a:t>
            </a:r>
            <a:r>
              <a:rPr lang="en" sz="1200" u="sng">
                <a:solidFill>
                  <a:schemeClr val="dk1"/>
                </a:solidFill>
                <a:latin typeface="Livvic SemiBold"/>
                <a:ea typeface="Livvic SemiBold"/>
                <a:cs typeface="Livvic SemiBold"/>
                <a:sym typeface="Livvic SemiBold"/>
                <a:hlinkClick r:id="rId4">
                  <a:extLst>
                    <a:ext uri="{A12FA001-AC4F-418D-AE19-62706E023703}">
                      <ahyp:hlinkClr val="tx"/>
                    </a:ext>
                  </a:extLst>
                </a:hlinkClick>
              </a:rPr>
              <a:t>Flaticon</a:t>
            </a:r>
            <a:r>
              <a:rPr lang="en" sz="1200">
                <a:solidFill>
                  <a:schemeClr val="dk1"/>
                </a:solidFill>
                <a:latin typeface="Livvic SemiBold"/>
                <a:ea typeface="Livvic SemiBold"/>
                <a:cs typeface="Livvic SemiBold"/>
                <a:sym typeface="Livvic SemiBold"/>
              </a:rPr>
              <a:t>, </a:t>
            </a:r>
            <a:r>
              <a:rPr lang="en" sz="1200">
                <a:solidFill>
                  <a:schemeClr val="dk1"/>
                </a:solidFill>
                <a:latin typeface="Livvic"/>
                <a:ea typeface="Livvic"/>
                <a:cs typeface="Livvic"/>
                <a:sym typeface="Livvic"/>
              </a:rPr>
              <a:t>and infographics &amp; images by </a:t>
            </a:r>
            <a:r>
              <a:rPr lang="en" sz="1200" u="sng">
                <a:solidFill>
                  <a:schemeClr val="dk1"/>
                </a:solidFill>
                <a:latin typeface="Livvic SemiBold"/>
                <a:ea typeface="Livvic SemiBold"/>
                <a:cs typeface="Livvic SemiBold"/>
                <a:sym typeface="Livvic SemiBold"/>
                <a:hlinkClick r:id="rId5">
                  <a:extLst>
                    <a:ext uri="{A12FA001-AC4F-418D-AE19-62706E023703}">
                      <ahyp:hlinkClr val="tx"/>
                    </a:ext>
                  </a:extLst>
                </a:hlinkClick>
              </a:rPr>
              <a:t>Freepik</a:t>
            </a:r>
            <a:r>
              <a:rPr lang="en" sz="1200" u="sng">
                <a:solidFill>
                  <a:schemeClr val="dk1"/>
                </a:solidFill>
                <a:latin typeface="Livvic SemiBold"/>
                <a:ea typeface="Livvic SemiBold"/>
                <a:cs typeface="Livvic SemiBold"/>
                <a:sym typeface="Livvic SemiBold"/>
              </a:rPr>
              <a:t> </a:t>
            </a:r>
            <a:endParaRPr sz="1200" u="sng">
              <a:solidFill>
                <a:schemeClr val="dk1"/>
              </a:solidFill>
              <a:latin typeface="Livvic SemiBold"/>
              <a:ea typeface="Livvic SemiBold"/>
              <a:cs typeface="Livvic SemiBold"/>
              <a:sym typeface="Livvic SemiBold"/>
            </a:endParaRPr>
          </a:p>
        </p:txBody>
      </p:sp>
      <p:grpSp>
        <p:nvGrpSpPr>
          <p:cNvPr id="790" name="Google Shape;790;p32"/>
          <p:cNvGrpSpPr/>
          <p:nvPr/>
        </p:nvGrpSpPr>
        <p:grpSpPr>
          <a:xfrm>
            <a:off x="-207472" y="-228064"/>
            <a:ext cx="9590967" cy="5586219"/>
            <a:chOff x="-207472" y="-228064"/>
            <a:chExt cx="9590967" cy="5586219"/>
          </a:xfrm>
        </p:grpSpPr>
        <p:grpSp>
          <p:nvGrpSpPr>
            <p:cNvPr id="791" name="Google Shape;791;p32"/>
            <p:cNvGrpSpPr/>
            <p:nvPr/>
          </p:nvGrpSpPr>
          <p:grpSpPr>
            <a:xfrm>
              <a:off x="5898286" y="-228064"/>
              <a:ext cx="3485209" cy="2312431"/>
              <a:chOff x="5898286" y="-228064"/>
              <a:chExt cx="3485209" cy="2312431"/>
            </a:xfrm>
          </p:grpSpPr>
          <p:sp>
            <p:nvSpPr>
              <p:cNvPr id="792" name="Google Shape;792;p32"/>
              <p:cNvSpPr/>
              <p:nvPr/>
            </p:nvSpPr>
            <p:spPr>
              <a:xfrm>
                <a:off x="8570293" y="1051208"/>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3" name="Google Shape;793;p32"/>
              <p:cNvSpPr/>
              <p:nvPr/>
            </p:nvSpPr>
            <p:spPr>
              <a:xfrm>
                <a:off x="7424684" y="411565"/>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4" name="Google Shape;794;p32"/>
              <p:cNvSpPr/>
              <p:nvPr/>
            </p:nvSpPr>
            <p:spPr>
              <a:xfrm>
                <a:off x="8188062" y="411565"/>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5" name="Google Shape;795;p32"/>
              <p:cNvSpPr/>
              <p:nvPr/>
            </p:nvSpPr>
            <p:spPr>
              <a:xfrm>
                <a:off x="8952161" y="411565"/>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6" name="Google Shape;796;p32"/>
              <p:cNvSpPr/>
              <p:nvPr/>
            </p:nvSpPr>
            <p:spPr>
              <a:xfrm>
                <a:off x="6279616" y="19859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7" name="Google Shape;797;p32"/>
              <p:cNvSpPr/>
              <p:nvPr/>
            </p:nvSpPr>
            <p:spPr>
              <a:xfrm>
                <a:off x="7042994" y="198595"/>
                <a:ext cx="430975" cy="375934"/>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8" name="Google Shape;798;p32"/>
              <p:cNvSpPr/>
              <p:nvPr/>
            </p:nvSpPr>
            <p:spPr>
              <a:xfrm>
                <a:off x="7806373" y="198595"/>
                <a:ext cx="430975" cy="375934"/>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9" name="Google Shape;799;p32"/>
              <p:cNvSpPr/>
              <p:nvPr/>
            </p:nvSpPr>
            <p:spPr>
              <a:xfrm>
                <a:off x="5898286" y="-14734"/>
                <a:ext cx="430975" cy="375934"/>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0" name="Google Shape;800;p32"/>
              <p:cNvSpPr/>
              <p:nvPr/>
            </p:nvSpPr>
            <p:spPr>
              <a:xfrm>
                <a:off x="6661305"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1" name="Google Shape;801;p32"/>
              <p:cNvSpPr/>
              <p:nvPr/>
            </p:nvSpPr>
            <p:spPr>
              <a:xfrm>
                <a:off x="7424684" y="-14734"/>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2" name="Google Shape;802;p32"/>
              <p:cNvSpPr/>
              <p:nvPr/>
            </p:nvSpPr>
            <p:spPr>
              <a:xfrm>
                <a:off x="8188062" y="-14734"/>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3" name="Google Shape;803;p32"/>
              <p:cNvSpPr/>
              <p:nvPr/>
            </p:nvSpPr>
            <p:spPr>
              <a:xfrm>
                <a:off x="8952161"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4" name="Google Shape;804;p32"/>
              <p:cNvSpPr/>
              <p:nvPr/>
            </p:nvSpPr>
            <p:spPr>
              <a:xfrm>
                <a:off x="8570471" y="-228064"/>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5" name="Google Shape;805;p32"/>
              <p:cNvSpPr/>
              <p:nvPr/>
            </p:nvSpPr>
            <p:spPr>
              <a:xfrm>
                <a:off x="8952345" y="1265248"/>
                <a:ext cx="430975" cy="377013"/>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6" name="Google Shape;806;p32"/>
              <p:cNvSpPr/>
              <p:nvPr/>
            </p:nvSpPr>
            <p:spPr>
              <a:xfrm>
                <a:off x="8952161" y="837865"/>
                <a:ext cx="431334" cy="37701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7" name="Google Shape;807;p32"/>
              <p:cNvSpPr/>
              <p:nvPr/>
            </p:nvSpPr>
            <p:spPr>
              <a:xfrm>
                <a:off x="8570471" y="624895"/>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8" name="Google Shape;808;p32"/>
              <p:cNvSpPr/>
              <p:nvPr/>
            </p:nvSpPr>
            <p:spPr>
              <a:xfrm>
                <a:off x="7806373" y="-228064"/>
                <a:ext cx="430975" cy="37593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9" name="Google Shape;809;p32"/>
              <p:cNvSpPr/>
              <p:nvPr/>
            </p:nvSpPr>
            <p:spPr>
              <a:xfrm>
                <a:off x="8188062" y="1708433"/>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10" name="Google Shape;810;p32"/>
            <p:cNvGrpSpPr/>
            <p:nvPr/>
          </p:nvGrpSpPr>
          <p:grpSpPr>
            <a:xfrm>
              <a:off x="-207472" y="2846545"/>
              <a:ext cx="3102039" cy="2511610"/>
              <a:chOff x="-207472" y="2846545"/>
              <a:chExt cx="3102039" cy="2511610"/>
            </a:xfrm>
          </p:grpSpPr>
          <p:sp>
            <p:nvSpPr>
              <p:cNvPr id="811" name="Google Shape;811;p32"/>
              <p:cNvSpPr/>
              <p:nvPr/>
            </p:nvSpPr>
            <p:spPr>
              <a:xfrm>
                <a:off x="937769" y="4981320"/>
                <a:ext cx="431127" cy="376835"/>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2" name="Google Shape;812;p32"/>
              <p:cNvSpPr/>
              <p:nvPr/>
            </p:nvSpPr>
            <p:spPr>
              <a:xfrm>
                <a:off x="2463799" y="4981320"/>
                <a:ext cx="430768" cy="376835"/>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3" name="Google Shape;813;p32"/>
              <p:cNvSpPr/>
              <p:nvPr/>
            </p:nvSpPr>
            <p:spPr>
              <a:xfrm>
                <a:off x="-207472" y="4768092"/>
                <a:ext cx="431847" cy="37683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4" name="Google Shape;814;p32"/>
              <p:cNvSpPr/>
              <p:nvPr/>
            </p:nvSpPr>
            <p:spPr>
              <a:xfrm>
                <a:off x="1319277" y="4768092"/>
                <a:ext cx="430768" cy="37683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5" name="Google Shape;815;p32"/>
              <p:cNvSpPr/>
              <p:nvPr/>
            </p:nvSpPr>
            <p:spPr>
              <a:xfrm>
                <a:off x="556262" y="3915900"/>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6" name="Google Shape;816;p32"/>
              <p:cNvSpPr/>
              <p:nvPr/>
            </p:nvSpPr>
            <p:spPr>
              <a:xfrm>
                <a:off x="174754" y="4981320"/>
                <a:ext cx="431127" cy="37683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7" name="Google Shape;817;p32"/>
              <p:cNvSpPr/>
              <p:nvPr/>
            </p:nvSpPr>
            <p:spPr>
              <a:xfrm>
                <a:off x="1700784" y="4555224"/>
                <a:ext cx="430768" cy="37575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8" name="Google Shape;818;p32"/>
              <p:cNvSpPr/>
              <p:nvPr/>
            </p:nvSpPr>
            <p:spPr>
              <a:xfrm>
                <a:off x="-207472" y="4341996"/>
                <a:ext cx="431847" cy="37575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9" name="Google Shape;819;p32"/>
              <p:cNvSpPr/>
              <p:nvPr/>
            </p:nvSpPr>
            <p:spPr>
              <a:xfrm>
                <a:off x="174754" y="4128768"/>
                <a:ext cx="431127" cy="376115"/>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0" name="Google Shape;820;p32"/>
              <p:cNvSpPr/>
              <p:nvPr/>
            </p:nvSpPr>
            <p:spPr>
              <a:xfrm>
                <a:off x="-207472" y="3489803"/>
                <a:ext cx="431847" cy="37575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1" name="Google Shape;821;p32"/>
              <p:cNvSpPr/>
              <p:nvPr/>
            </p:nvSpPr>
            <p:spPr>
              <a:xfrm>
                <a:off x="2082291" y="4768092"/>
                <a:ext cx="430768" cy="37683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2" name="Google Shape;822;p32"/>
              <p:cNvSpPr/>
              <p:nvPr/>
            </p:nvSpPr>
            <p:spPr>
              <a:xfrm>
                <a:off x="174754" y="4555224"/>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3" name="Google Shape;823;p32"/>
              <p:cNvSpPr/>
              <p:nvPr/>
            </p:nvSpPr>
            <p:spPr>
              <a:xfrm>
                <a:off x="937769" y="4555224"/>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4" name="Google Shape;824;p32"/>
              <p:cNvSpPr/>
              <p:nvPr/>
            </p:nvSpPr>
            <p:spPr>
              <a:xfrm>
                <a:off x="556262" y="4341996"/>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5" name="Google Shape;825;p32"/>
              <p:cNvSpPr/>
              <p:nvPr/>
            </p:nvSpPr>
            <p:spPr>
              <a:xfrm>
                <a:off x="174754" y="3702672"/>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6" name="Google Shape;826;p32"/>
              <p:cNvSpPr/>
              <p:nvPr/>
            </p:nvSpPr>
            <p:spPr>
              <a:xfrm>
                <a:off x="174755" y="3276561"/>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7" name="Google Shape;827;p32"/>
              <p:cNvSpPr/>
              <p:nvPr/>
            </p:nvSpPr>
            <p:spPr>
              <a:xfrm>
                <a:off x="174548" y="284654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828" name="Google Shape;828;p32"/>
          <p:cNvGrpSpPr/>
          <p:nvPr/>
        </p:nvGrpSpPr>
        <p:grpSpPr>
          <a:xfrm>
            <a:off x="359880" y="-14742"/>
            <a:ext cx="8642261" cy="5310870"/>
            <a:chOff x="359880" y="-14742"/>
            <a:chExt cx="8642261" cy="5310870"/>
          </a:xfrm>
        </p:grpSpPr>
        <p:sp>
          <p:nvSpPr>
            <p:cNvPr id="829" name="Google Shape;829;p32"/>
            <p:cNvSpPr/>
            <p:nvPr/>
          </p:nvSpPr>
          <p:spPr>
            <a:xfrm>
              <a:off x="359880" y="3489733"/>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0" name="Google Shape;830;p32"/>
            <p:cNvSpPr/>
            <p:nvPr/>
          </p:nvSpPr>
          <p:spPr>
            <a:xfrm>
              <a:off x="641958" y="4920385"/>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1" name="Google Shape;831;p32"/>
            <p:cNvSpPr/>
            <p:nvPr/>
          </p:nvSpPr>
          <p:spPr>
            <a:xfrm>
              <a:off x="8336348" y="198426"/>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2" name="Google Shape;832;p32"/>
            <p:cNvSpPr/>
            <p:nvPr/>
          </p:nvSpPr>
          <p:spPr>
            <a:xfrm>
              <a:off x="8570789" y="1477597"/>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3" name="Google Shape;833;p32"/>
            <p:cNvSpPr/>
            <p:nvPr/>
          </p:nvSpPr>
          <p:spPr>
            <a:xfrm>
              <a:off x="6105402" y="-14742"/>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834" name="Shape 834"/>
        <p:cNvGrpSpPr/>
        <p:nvPr/>
      </p:nvGrpSpPr>
      <p:grpSpPr>
        <a:xfrm>
          <a:off x="0" y="0"/>
          <a:ext cx="0" cy="0"/>
          <a:chOff x="0" y="0"/>
          <a:chExt cx="0" cy="0"/>
        </a:xfrm>
      </p:grpSpPr>
      <p:pic>
        <p:nvPicPr>
          <p:cNvPr id="835" name="Google Shape;835;p3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836" name="Google Shape;836;p33"/>
          <p:cNvGrpSpPr/>
          <p:nvPr/>
        </p:nvGrpSpPr>
        <p:grpSpPr>
          <a:xfrm>
            <a:off x="-220038" y="-280890"/>
            <a:ext cx="9568703" cy="5650971"/>
            <a:chOff x="-220038" y="-280890"/>
            <a:chExt cx="9568703" cy="5650971"/>
          </a:xfrm>
        </p:grpSpPr>
        <p:grpSp>
          <p:nvGrpSpPr>
            <p:cNvPr id="837" name="Google Shape;837;p33"/>
            <p:cNvGrpSpPr/>
            <p:nvPr/>
          </p:nvGrpSpPr>
          <p:grpSpPr>
            <a:xfrm>
              <a:off x="-220038" y="3307183"/>
              <a:ext cx="3096463" cy="2062898"/>
              <a:chOff x="-334362" y="2975654"/>
              <a:chExt cx="3723053" cy="2480339"/>
            </a:xfrm>
          </p:grpSpPr>
          <p:grpSp>
            <p:nvGrpSpPr>
              <p:cNvPr id="838" name="Google Shape;838;p33"/>
              <p:cNvGrpSpPr/>
              <p:nvPr/>
            </p:nvGrpSpPr>
            <p:grpSpPr>
              <a:xfrm>
                <a:off x="120463" y="4754248"/>
                <a:ext cx="3268228" cy="447968"/>
                <a:chOff x="601435" y="5008459"/>
                <a:chExt cx="3268228" cy="447968"/>
              </a:xfrm>
            </p:grpSpPr>
            <p:sp>
              <p:nvSpPr>
                <p:cNvPr id="839" name="Google Shape;839;p33"/>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0" name="Google Shape;840;p33"/>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1" name="Google Shape;841;p33"/>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2" name="Google Shape;842;p33"/>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43" name="Google Shape;843;p33"/>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4" name="Google Shape;844;p33"/>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5" name="Google Shape;845;p33"/>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6" name="Google Shape;846;p33"/>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7" name="Google Shape;847;p33"/>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8" name="Google Shape;848;p33"/>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9" name="Google Shape;849;p33"/>
              <p:cNvSpPr/>
              <p:nvPr/>
            </p:nvSpPr>
            <p:spPr>
              <a:xfrm>
                <a:off x="-334362" y="2975654"/>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50" name="Google Shape;850;p33"/>
              <p:cNvGrpSpPr/>
              <p:nvPr/>
            </p:nvGrpSpPr>
            <p:grpSpPr>
              <a:xfrm>
                <a:off x="-334362" y="3990773"/>
                <a:ext cx="514839" cy="957237"/>
                <a:chOff x="-334362" y="4020346"/>
                <a:chExt cx="514839" cy="957237"/>
              </a:xfrm>
            </p:grpSpPr>
            <p:sp>
              <p:nvSpPr>
                <p:cNvPr id="851" name="Google Shape;851;p33"/>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2" name="Google Shape;852;p33"/>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53" name="Google Shape;853;p33"/>
              <p:cNvGrpSpPr/>
              <p:nvPr/>
            </p:nvGrpSpPr>
            <p:grpSpPr>
              <a:xfrm>
                <a:off x="576146" y="5008026"/>
                <a:ext cx="1423203" cy="447968"/>
                <a:chOff x="601435" y="5008459"/>
                <a:chExt cx="1423203" cy="447968"/>
              </a:xfrm>
            </p:grpSpPr>
            <p:sp>
              <p:nvSpPr>
                <p:cNvPr id="854" name="Google Shape;854;p33"/>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5" name="Google Shape;855;p33"/>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856" name="Google Shape;856;p33"/>
            <p:cNvGrpSpPr/>
            <p:nvPr/>
          </p:nvGrpSpPr>
          <p:grpSpPr>
            <a:xfrm>
              <a:off x="6643278" y="-280890"/>
              <a:ext cx="2705386" cy="1824035"/>
              <a:chOff x="6217853" y="-309429"/>
              <a:chExt cx="3244647" cy="2227420"/>
            </a:xfrm>
          </p:grpSpPr>
          <p:sp>
            <p:nvSpPr>
              <p:cNvPr id="857" name="Google Shape;857;p33"/>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8" name="Google Shape;858;p33"/>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9" name="Google Shape;859;p33"/>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0" name="Google Shape;860;p33"/>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1" name="Google Shape;861;p33"/>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62" name="Google Shape;862;p33"/>
              <p:cNvGrpSpPr/>
              <p:nvPr/>
            </p:nvGrpSpPr>
            <p:grpSpPr>
              <a:xfrm>
                <a:off x="8491986" y="198565"/>
                <a:ext cx="970514" cy="1210820"/>
                <a:chOff x="-790037" y="3512363"/>
                <a:chExt cx="970514" cy="1210820"/>
              </a:xfrm>
            </p:grpSpPr>
            <p:sp>
              <p:nvSpPr>
                <p:cNvPr id="863" name="Google Shape;863;p33"/>
                <p:cNvSpPr/>
                <p:nvPr/>
              </p:nvSpPr>
              <p:spPr>
                <a:xfrm>
                  <a:off x="-790037" y="42739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4" name="Google Shape;864;p33"/>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5" name="Google Shape;865;p33"/>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66" name="Google Shape;866;p33"/>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7" name="Google Shape;867;p33"/>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8" name="Google Shape;868;p33"/>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9" name="Google Shape;869;p33"/>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0" name="Google Shape;870;p33"/>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1" name="Google Shape;871;p33"/>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872" name="Google Shape;872;p33"/>
          <p:cNvGrpSpPr/>
          <p:nvPr/>
        </p:nvGrpSpPr>
        <p:grpSpPr>
          <a:xfrm>
            <a:off x="537250" y="135085"/>
            <a:ext cx="8810636" cy="5235005"/>
            <a:chOff x="537250" y="135085"/>
            <a:chExt cx="8810636" cy="5235005"/>
          </a:xfrm>
        </p:grpSpPr>
        <p:sp>
          <p:nvSpPr>
            <p:cNvPr id="873" name="Google Shape;873;p33"/>
            <p:cNvSpPr/>
            <p:nvPr/>
          </p:nvSpPr>
          <p:spPr>
            <a:xfrm>
              <a:off x="537250" y="457499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4" name="Google Shape;874;p33"/>
            <p:cNvSpPr/>
            <p:nvPr/>
          </p:nvSpPr>
          <p:spPr>
            <a:xfrm>
              <a:off x="2050245" y="499750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5" name="Google Shape;875;p33"/>
            <p:cNvSpPr/>
            <p:nvPr/>
          </p:nvSpPr>
          <p:spPr>
            <a:xfrm>
              <a:off x="8919352" y="967302"/>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6" name="Google Shape;876;p33"/>
            <p:cNvSpPr/>
            <p:nvPr/>
          </p:nvSpPr>
          <p:spPr>
            <a:xfrm>
              <a:off x="7401603" y="135085"/>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877" name="Shape 877"/>
        <p:cNvGrpSpPr/>
        <p:nvPr/>
      </p:nvGrpSpPr>
      <p:grpSpPr>
        <a:xfrm>
          <a:off x="0" y="0"/>
          <a:ext cx="0" cy="0"/>
          <a:chOff x="0" y="0"/>
          <a:chExt cx="0" cy="0"/>
        </a:xfrm>
      </p:grpSpPr>
      <p:pic>
        <p:nvPicPr>
          <p:cNvPr id="878" name="Google Shape;878;p3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879" name="Google Shape;879;p34"/>
          <p:cNvGrpSpPr/>
          <p:nvPr/>
        </p:nvGrpSpPr>
        <p:grpSpPr>
          <a:xfrm>
            <a:off x="-211829" y="-252351"/>
            <a:ext cx="9646920" cy="5600101"/>
            <a:chOff x="-211829" y="-252351"/>
            <a:chExt cx="9646920" cy="5600101"/>
          </a:xfrm>
        </p:grpSpPr>
        <p:sp>
          <p:nvSpPr>
            <p:cNvPr id="880" name="Google Shape;880;p34"/>
            <p:cNvSpPr/>
            <p:nvPr/>
          </p:nvSpPr>
          <p:spPr>
            <a:xfrm>
              <a:off x="7879044" y="4977188"/>
              <a:ext cx="424820" cy="3705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1" name="Google Shape;881;p34"/>
            <p:cNvSpPr/>
            <p:nvPr/>
          </p:nvSpPr>
          <p:spPr>
            <a:xfrm>
              <a:off x="8632232" y="4977188"/>
              <a:ext cx="424820" cy="3705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82" name="Google Shape;882;p34"/>
            <p:cNvGrpSpPr/>
            <p:nvPr/>
          </p:nvGrpSpPr>
          <p:grpSpPr>
            <a:xfrm>
              <a:off x="7126275" y="3092100"/>
              <a:ext cx="2308816" cy="2051409"/>
              <a:chOff x="6672678" y="2718377"/>
              <a:chExt cx="2791122" cy="2479944"/>
            </a:xfrm>
          </p:grpSpPr>
          <p:sp>
            <p:nvSpPr>
              <p:cNvPr id="883" name="Google Shape;883;p34"/>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4" name="Google Shape;884;p34"/>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5" name="Google Shape;885;p34"/>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6" name="Google Shape;886;p34"/>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7" name="Google Shape;887;p34"/>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8" name="Google Shape;888;p34"/>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9" name="Google Shape;889;p34"/>
              <p:cNvSpPr/>
              <p:nvPr/>
            </p:nvSpPr>
            <p:spPr>
              <a:xfrm>
                <a:off x="7582336" y="398985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0" name="Google Shape;890;p34"/>
              <p:cNvSpPr/>
              <p:nvPr/>
            </p:nvSpPr>
            <p:spPr>
              <a:xfrm>
                <a:off x="8037586" y="32263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1" name="Google Shape;891;p34"/>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2" name="Google Shape;892;p34"/>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93" name="Google Shape;893;p34"/>
              <p:cNvGrpSpPr/>
              <p:nvPr/>
            </p:nvGrpSpPr>
            <p:grpSpPr>
              <a:xfrm>
                <a:off x="8947661" y="2718377"/>
                <a:ext cx="514839" cy="956379"/>
                <a:chOff x="-335637" y="454377"/>
                <a:chExt cx="514839" cy="956379"/>
              </a:xfrm>
            </p:grpSpPr>
            <p:sp>
              <p:nvSpPr>
                <p:cNvPr id="894" name="Google Shape;894;p34"/>
                <p:cNvSpPr/>
                <p:nvPr/>
              </p:nvSpPr>
              <p:spPr>
                <a:xfrm>
                  <a:off x="-335637" y="4543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5" name="Google Shape;895;p34"/>
                <p:cNvSpPr/>
                <p:nvPr/>
              </p:nvSpPr>
              <p:spPr>
                <a:xfrm>
                  <a:off x="-335637" y="962788"/>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96" name="Google Shape;896;p34"/>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97" name="Google Shape;897;p34"/>
            <p:cNvGrpSpPr/>
            <p:nvPr/>
          </p:nvGrpSpPr>
          <p:grpSpPr>
            <a:xfrm>
              <a:off x="-211829" y="-252351"/>
              <a:ext cx="2308858" cy="2266530"/>
              <a:chOff x="-335649" y="-309497"/>
              <a:chExt cx="2789824" cy="2738678"/>
            </a:xfrm>
          </p:grpSpPr>
          <p:sp>
            <p:nvSpPr>
              <p:cNvPr id="898" name="Google Shape;898;p34"/>
              <p:cNvSpPr/>
              <p:nvPr/>
            </p:nvSpPr>
            <p:spPr>
              <a:xfrm>
                <a:off x="575935" y="-5529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9" name="Google Shape;899;p34"/>
              <p:cNvSpPr/>
              <p:nvPr/>
            </p:nvSpPr>
            <p:spPr>
              <a:xfrm>
                <a:off x="121109" y="-309497"/>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0" name="Google Shape;900;p34"/>
              <p:cNvSpPr/>
              <p:nvPr/>
            </p:nvSpPr>
            <p:spPr>
              <a:xfrm>
                <a:off x="1030760" y="-309497"/>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1" name="Google Shape;901;p34"/>
              <p:cNvSpPr/>
              <p:nvPr/>
            </p:nvSpPr>
            <p:spPr>
              <a:xfrm>
                <a:off x="120463" y="121486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2" name="Google Shape;902;p34"/>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3" name="Google Shape;903;p34"/>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4" name="Google Shape;904;p34"/>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5" name="Google Shape;905;p34"/>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6" name="Google Shape;906;p34"/>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7" name="Google Shape;907;p34"/>
              <p:cNvSpPr/>
              <p:nvPr/>
            </p:nvSpPr>
            <p:spPr>
              <a:xfrm>
                <a:off x="1485797" y="4526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8" name="Google Shape;908;p34"/>
              <p:cNvSpPr/>
              <p:nvPr/>
            </p:nvSpPr>
            <p:spPr>
              <a:xfrm>
                <a:off x="-335649" y="19812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09" name="Google Shape;909;p34"/>
              <p:cNvGrpSpPr/>
              <p:nvPr/>
            </p:nvGrpSpPr>
            <p:grpSpPr>
              <a:xfrm>
                <a:off x="-335647" y="-54873"/>
                <a:ext cx="514839" cy="1973204"/>
                <a:chOff x="-335637" y="-54873"/>
                <a:chExt cx="514839" cy="1973204"/>
              </a:xfrm>
            </p:grpSpPr>
            <p:sp>
              <p:nvSpPr>
                <p:cNvPr id="910" name="Google Shape;910;p34"/>
                <p:cNvSpPr/>
                <p:nvPr/>
              </p:nvSpPr>
              <p:spPr>
                <a:xfrm>
                  <a:off x="-335637" y="45311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1" name="Google Shape;911;p34"/>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2" name="Google Shape;912;p34"/>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3" name="Google Shape;913;p34"/>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914" name="Google Shape;914;p34"/>
          <p:cNvGrpSpPr/>
          <p:nvPr/>
        </p:nvGrpSpPr>
        <p:grpSpPr>
          <a:xfrm>
            <a:off x="166362" y="-41975"/>
            <a:ext cx="8890861" cy="4759752"/>
            <a:chOff x="166362" y="-41975"/>
            <a:chExt cx="8890861" cy="4759752"/>
          </a:xfrm>
        </p:grpSpPr>
        <p:sp>
          <p:nvSpPr>
            <p:cNvPr id="915" name="Google Shape;915;p34"/>
            <p:cNvSpPr/>
            <p:nvPr/>
          </p:nvSpPr>
          <p:spPr>
            <a:xfrm>
              <a:off x="329806" y="1591080"/>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6" name="Google Shape;916;p34"/>
            <p:cNvSpPr/>
            <p:nvPr/>
          </p:nvSpPr>
          <p:spPr>
            <a:xfrm>
              <a:off x="166362" y="168231"/>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7" name="Google Shape;917;p34"/>
            <p:cNvSpPr/>
            <p:nvPr/>
          </p:nvSpPr>
          <p:spPr>
            <a:xfrm>
              <a:off x="1295967" y="-41975"/>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8" name="Google Shape;918;p34"/>
            <p:cNvSpPr/>
            <p:nvPr/>
          </p:nvSpPr>
          <p:spPr>
            <a:xfrm>
              <a:off x="7502267" y="4347215"/>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9" name="Google Shape;919;p34"/>
            <p:cNvSpPr/>
            <p:nvPr/>
          </p:nvSpPr>
          <p:spPr>
            <a:xfrm>
              <a:off x="8632048" y="4136753"/>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3" name="Shape 923"/>
        <p:cNvGrpSpPr/>
        <p:nvPr/>
      </p:nvGrpSpPr>
      <p:grpSpPr>
        <a:xfrm>
          <a:off x="0" y="0"/>
          <a:ext cx="0" cy="0"/>
          <a:chOff x="0" y="0"/>
          <a:chExt cx="0" cy="0"/>
        </a:xfrm>
      </p:grpSpPr>
      <p:pic>
        <p:nvPicPr>
          <p:cNvPr id="924" name="Google Shape;924;p3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925" name="Google Shape;925;p36"/>
          <p:cNvSpPr txBox="1"/>
          <p:nvPr>
            <p:ph type="ctrTitle"/>
          </p:nvPr>
        </p:nvSpPr>
        <p:spPr>
          <a:xfrm>
            <a:off x="1950463" y="1397063"/>
            <a:ext cx="5227200" cy="1647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926" name="Google Shape;926;p36"/>
          <p:cNvSpPr txBox="1"/>
          <p:nvPr>
            <p:ph idx="1" type="subTitle"/>
          </p:nvPr>
        </p:nvSpPr>
        <p:spPr>
          <a:xfrm>
            <a:off x="1950463" y="3098116"/>
            <a:ext cx="5227200" cy="393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Inter"/>
              <a:buNone/>
              <a:defRPr sz="1600"/>
            </a:lvl1pPr>
            <a:lvl2pPr lvl="1" algn="ctr">
              <a:lnSpc>
                <a:spcPct val="100000"/>
              </a:lnSpc>
              <a:spcBef>
                <a:spcPts val="0"/>
              </a:spcBef>
              <a:spcAft>
                <a:spcPts val="0"/>
              </a:spcAft>
              <a:buSzPts val="1800"/>
              <a:buFont typeface="Inter"/>
              <a:buNone/>
              <a:defRPr sz="1800">
                <a:latin typeface="Inter"/>
                <a:ea typeface="Inter"/>
                <a:cs typeface="Inter"/>
                <a:sym typeface="Inter"/>
              </a:defRPr>
            </a:lvl2pPr>
            <a:lvl3pPr lvl="2" algn="ctr">
              <a:lnSpc>
                <a:spcPct val="100000"/>
              </a:lnSpc>
              <a:spcBef>
                <a:spcPts val="0"/>
              </a:spcBef>
              <a:spcAft>
                <a:spcPts val="0"/>
              </a:spcAft>
              <a:buSzPts val="1800"/>
              <a:buFont typeface="Inter"/>
              <a:buNone/>
              <a:defRPr sz="1800">
                <a:latin typeface="Inter"/>
                <a:ea typeface="Inter"/>
                <a:cs typeface="Inter"/>
                <a:sym typeface="Inter"/>
              </a:defRPr>
            </a:lvl3pPr>
            <a:lvl4pPr lvl="3" algn="ctr">
              <a:lnSpc>
                <a:spcPct val="100000"/>
              </a:lnSpc>
              <a:spcBef>
                <a:spcPts val="0"/>
              </a:spcBef>
              <a:spcAft>
                <a:spcPts val="0"/>
              </a:spcAft>
              <a:buSzPts val="1800"/>
              <a:buFont typeface="Inter"/>
              <a:buNone/>
              <a:defRPr sz="1800">
                <a:latin typeface="Inter"/>
                <a:ea typeface="Inter"/>
                <a:cs typeface="Inter"/>
                <a:sym typeface="Inter"/>
              </a:defRPr>
            </a:lvl4pPr>
            <a:lvl5pPr lvl="4" algn="ctr">
              <a:lnSpc>
                <a:spcPct val="100000"/>
              </a:lnSpc>
              <a:spcBef>
                <a:spcPts val="0"/>
              </a:spcBef>
              <a:spcAft>
                <a:spcPts val="0"/>
              </a:spcAft>
              <a:buSzPts val="1800"/>
              <a:buFont typeface="Inter"/>
              <a:buNone/>
              <a:defRPr sz="1800">
                <a:latin typeface="Inter"/>
                <a:ea typeface="Inter"/>
                <a:cs typeface="Inter"/>
                <a:sym typeface="Inter"/>
              </a:defRPr>
            </a:lvl5pPr>
            <a:lvl6pPr lvl="5" algn="ctr">
              <a:lnSpc>
                <a:spcPct val="100000"/>
              </a:lnSpc>
              <a:spcBef>
                <a:spcPts val="0"/>
              </a:spcBef>
              <a:spcAft>
                <a:spcPts val="0"/>
              </a:spcAft>
              <a:buSzPts val="1800"/>
              <a:buFont typeface="Inter"/>
              <a:buNone/>
              <a:defRPr sz="1800">
                <a:latin typeface="Inter"/>
                <a:ea typeface="Inter"/>
                <a:cs typeface="Inter"/>
                <a:sym typeface="Inter"/>
              </a:defRPr>
            </a:lvl6pPr>
            <a:lvl7pPr lvl="6" algn="ctr">
              <a:lnSpc>
                <a:spcPct val="100000"/>
              </a:lnSpc>
              <a:spcBef>
                <a:spcPts val="0"/>
              </a:spcBef>
              <a:spcAft>
                <a:spcPts val="0"/>
              </a:spcAft>
              <a:buSzPts val="1800"/>
              <a:buFont typeface="Inter"/>
              <a:buNone/>
              <a:defRPr sz="1800">
                <a:latin typeface="Inter"/>
                <a:ea typeface="Inter"/>
                <a:cs typeface="Inter"/>
                <a:sym typeface="Inter"/>
              </a:defRPr>
            </a:lvl7pPr>
            <a:lvl8pPr lvl="7" algn="ctr">
              <a:lnSpc>
                <a:spcPct val="100000"/>
              </a:lnSpc>
              <a:spcBef>
                <a:spcPts val="0"/>
              </a:spcBef>
              <a:spcAft>
                <a:spcPts val="0"/>
              </a:spcAft>
              <a:buSzPts val="1800"/>
              <a:buFont typeface="Inter"/>
              <a:buNone/>
              <a:defRPr sz="1800">
                <a:latin typeface="Inter"/>
                <a:ea typeface="Inter"/>
                <a:cs typeface="Inter"/>
                <a:sym typeface="Inter"/>
              </a:defRPr>
            </a:lvl8pPr>
            <a:lvl9pPr lvl="8"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927" name="Google Shape;927;p36"/>
          <p:cNvGrpSpPr/>
          <p:nvPr/>
        </p:nvGrpSpPr>
        <p:grpSpPr>
          <a:xfrm>
            <a:off x="-185653" y="-222888"/>
            <a:ext cx="9493965" cy="5580875"/>
            <a:chOff x="-185653" y="-222888"/>
            <a:chExt cx="9493965" cy="5580875"/>
          </a:xfrm>
        </p:grpSpPr>
        <p:sp>
          <p:nvSpPr>
            <p:cNvPr id="928" name="Google Shape;928;p36"/>
            <p:cNvSpPr/>
            <p:nvPr/>
          </p:nvSpPr>
          <p:spPr>
            <a:xfrm>
              <a:off x="193447"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9" name="Google Shape;929;p36"/>
            <p:cNvSpPr/>
            <p:nvPr/>
          </p:nvSpPr>
          <p:spPr>
            <a:xfrm>
              <a:off x="-185653"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0" name="Google Shape;930;p36"/>
            <p:cNvSpPr/>
            <p:nvPr/>
          </p:nvSpPr>
          <p:spPr>
            <a:xfrm>
              <a:off x="-176891" y="3877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1" name="Google Shape;931;p36"/>
            <p:cNvSpPr/>
            <p:nvPr/>
          </p:nvSpPr>
          <p:spPr>
            <a:xfrm>
              <a:off x="-176891" y="8010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2" name="Google Shape;932;p36"/>
            <p:cNvSpPr/>
            <p:nvPr/>
          </p:nvSpPr>
          <p:spPr>
            <a:xfrm>
              <a:off x="-185653" y="12142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3" name="Google Shape;933;p36"/>
            <p:cNvSpPr/>
            <p:nvPr/>
          </p:nvSpPr>
          <p:spPr>
            <a:xfrm>
              <a:off x="186822" y="5944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4" name="Google Shape;934;p36"/>
            <p:cNvSpPr/>
            <p:nvPr/>
          </p:nvSpPr>
          <p:spPr>
            <a:xfrm>
              <a:off x="195584" y="10076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5" name="Google Shape;935;p36"/>
            <p:cNvSpPr/>
            <p:nvPr/>
          </p:nvSpPr>
          <p:spPr>
            <a:xfrm>
              <a:off x="195584" y="142084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6" name="Google Shape;936;p36"/>
            <p:cNvSpPr/>
            <p:nvPr/>
          </p:nvSpPr>
          <p:spPr>
            <a:xfrm>
              <a:off x="186822" y="1834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7" name="Google Shape;937;p36"/>
            <p:cNvSpPr/>
            <p:nvPr/>
          </p:nvSpPr>
          <p:spPr>
            <a:xfrm>
              <a:off x="558247" y="-276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8" name="Google Shape;938;p36"/>
            <p:cNvSpPr/>
            <p:nvPr/>
          </p:nvSpPr>
          <p:spPr>
            <a:xfrm>
              <a:off x="567009" y="3855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9" name="Google Shape;939;p36"/>
            <p:cNvSpPr/>
            <p:nvPr/>
          </p:nvSpPr>
          <p:spPr>
            <a:xfrm>
              <a:off x="567009" y="7988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0" name="Google Shape;940;p36"/>
            <p:cNvSpPr/>
            <p:nvPr/>
          </p:nvSpPr>
          <p:spPr>
            <a:xfrm>
              <a:off x="927009" y="-22288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1" name="Google Shape;941;p36"/>
            <p:cNvSpPr/>
            <p:nvPr/>
          </p:nvSpPr>
          <p:spPr>
            <a:xfrm>
              <a:off x="935772"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2" name="Google Shape;942;p36"/>
            <p:cNvSpPr/>
            <p:nvPr/>
          </p:nvSpPr>
          <p:spPr>
            <a:xfrm>
              <a:off x="-176903" y="204067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3" name="Google Shape;943;p36"/>
            <p:cNvSpPr/>
            <p:nvPr/>
          </p:nvSpPr>
          <p:spPr>
            <a:xfrm>
              <a:off x="-168141" y="2453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4" name="Google Shape;944;p36"/>
            <p:cNvSpPr/>
            <p:nvPr/>
          </p:nvSpPr>
          <p:spPr>
            <a:xfrm>
              <a:off x="203284" y="2245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5" name="Google Shape;945;p36"/>
            <p:cNvSpPr/>
            <p:nvPr/>
          </p:nvSpPr>
          <p:spPr>
            <a:xfrm>
              <a:off x="558584" y="16276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6" name="Google Shape;946;p36"/>
            <p:cNvSpPr/>
            <p:nvPr/>
          </p:nvSpPr>
          <p:spPr>
            <a:xfrm>
              <a:off x="12937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7" name="Google Shape;947;p36"/>
            <p:cNvSpPr/>
            <p:nvPr/>
          </p:nvSpPr>
          <p:spPr>
            <a:xfrm>
              <a:off x="13101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8" name="Google Shape;948;p36"/>
            <p:cNvSpPr/>
            <p:nvPr/>
          </p:nvSpPr>
          <p:spPr>
            <a:xfrm>
              <a:off x="16696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9" name="Google Shape;949;p36"/>
            <p:cNvSpPr/>
            <p:nvPr/>
          </p:nvSpPr>
          <p:spPr>
            <a:xfrm>
              <a:off x="20292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0" name="Google Shape;950;p36"/>
            <p:cNvSpPr/>
            <p:nvPr/>
          </p:nvSpPr>
          <p:spPr>
            <a:xfrm>
              <a:off x="20456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1" name="Google Shape;951;p36"/>
            <p:cNvSpPr/>
            <p:nvPr/>
          </p:nvSpPr>
          <p:spPr>
            <a:xfrm>
              <a:off x="24051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2" name="Google Shape;952;p36"/>
            <p:cNvSpPr/>
            <p:nvPr/>
          </p:nvSpPr>
          <p:spPr>
            <a:xfrm>
              <a:off x="2393284"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3" name="Google Shape;953;p36"/>
            <p:cNvSpPr/>
            <p:nvPr/>
          </p:nvSpPr>
          <p:spPr>
            <a:xfrm>
              <a:off x="2751259"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54" name="Google Shape;954;p36"/>
            <p:cNvGrpSpPr/>
            <p:nvPr/>
          </p:nvGrpSpPr>
          <p:grpSpPr>
            <a:xfrm>
              <a:off x="6602023" y="2653639"/>
              <a:ext cx="2706288" cy="2704347"/>
              <a:chOff x="6218072" y="2209127"/>
              <a:chExt cx="3245728" cy="3243400"/>
            </a:xfrm>
          </p:grpSpPr>
          <p:sp>
            <p:nvSpPr>
              <p:cNvPr id="955" name="Google Shape;955;p36"/>
              <p:cNvSpPr/>
              <p:nvPr/>
            </p:nvSpPr>
            <p:spPr>
              <a:xfrm>
                <a:off x="6672897" y="50045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6" name="Google Shape;956;p36"/>
              <p:cNvSpPr/>
              <p:nvPr/>
            </p:nvSpPr>
            <p:spPr>
              <a:xfrm>
                <a:off x="7582548" y="50045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7" name="Google Shape;957;p36"/>
              <p:cNvSpPr/>
              <p:nvPr/>
            </p:nvSpPr>
            <p:spPr>
              <a:xfrm>
                <a:off x="8493055" y="50045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8" name="Google Shape;958;p36"/>
              <p:cNvSpPr/>
              <p:nvPr/>
            </p:nvSpPr>
            <p:spPr>
              <a:xfrm>
                <a:off x="6218072" y="4750353"/>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9" name="Google Shape;959;p36"/>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0" name="Google Shape;960;p36"/>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1" name="Google Shape;961;p36"/>
              <p:cNvSpPr/>
              <p:nvPr/>
            </p:nvSpPr>
            <p:spPr>
              <a:xfrm>
                <a:off x="8947452" y="4750353"/>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2" name="Google Shape;962;p36"/>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3" name="Google Shape;963;p36"/>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4" name="Google Shape;964;p36"/>
              <p:cNvSpPr/>
              <p:nvPr/>
            </p:nvSpPr>
            <p:spPr>
              <a:xfrm>
                <a:off x="7127503" y="4242354"/>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5" name="Google Shape;965;p36"/>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6" name="Google Shape;966;p36"/>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7" name="Google Shape;967;p36"/>
              <p:cNvSpPr/>
              <p:nvPr/>
            </p:nvSpPr>
            <p:spPr>
              <a:xfrm>
                <a:off x="8038011" y="271840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8" name="Google Shape;968;p36"/>
              <p:cNvSpPr/>
              <p:nvPr/>
            </p:nvSpPr>
            <p:spPr>
              <a:xfrm>
                <a:off x="8492836" y="24641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9" name="Google Shape;969;p36"/>
              <p:cNvSpPr/>
              <p:nvPr/>
            </p:nvSpPr>
            <p:spPr>
              <a:xfrm>
                <a:off x="8492836" y="3480165"/>
                <a:ext cx="513981" cy="448397"/>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0" name="Google Shape;970;p36"/>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1" name="Google Shape;971;p36"/>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72" name="Google Shape;972;p36"/>
              <p:cNvGrpSpPr/>
              <p:nvPr/>
            </p:nvGrpSpPr>
            <p:grpSpPr>
              <a:xfrm>
                <a:off x="8947661" y="2209127"/>
                <a:ext cx="514839" cy="1973204"/>
                <a:chOff x="-335637" y="-54873"/>
                <a:chExt cx="514839" cy="1973204"/>
              </a:xfrm>
            </p:grpSpPr>
            <p:sp>
              <p:nvSpPr>
                <p:cNvPr id="973" name="Google Shape;973;p36"/>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4" name="Google Shape;974;p36"/>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5" name="Google Shape;975;p36"/>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976" name="Google Shape;976;p36"/>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977" name="Google Shape;977;p36"/>
            <p:cNvSpPr/>
            <p:nvPr/>
          </p:nvSpPr>
          <p:spPr>
            <a:xfrm>
              <a:off x="6602024" y="4362776"/>
              <a:ext cx="428201" cy="374589"/>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8" name="Google Shape;978;p36"/>
            <p:cNvSpPr/>
            <p:nvPr/>
          </p:nvSpPr>
          <p:spPr>
            <a:xfrm>
              <a:off x="6226856" y="4984470"/>
              <a:ext cx="428201" cy="37351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9" name="Google Shape;979;p36"/>
            <p:cNvSpPr/>
            <p:nvPr/>
          </p:nvSpPr>
          <p:spPr>
            <a:xfrm>
              <a:off x="8119488" y="2653650"/>
              <a:ext cx="428559" cy="37351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0" name="Google Shape;980;p36"/>
            <p:cNvSpPr/>
            <p:nvPr/>
          </p:nvSpPr>
          <p:spPr>
            <a:xfrm>
              <a:off x="934409" y="6035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981" name="Google Shape;981;p36"/>
          <p:cNvGrpSpPr/>
          <p:nvPr/>
        </p:nvGrpSpPr>
        <p:grpSpPr>
          <a:xfrm>
            <a:off x="360591" y="-67172"/>
            <a:ext cx="8693492" cy="5138055"/>
            <a:chOff x="360591" y="-67172"/>
            <a:chExt cx="8693492" cy="5138055"/>
          </a:xfrm>
        </p:grpSpPr>
        <p:grpSp>
          <p:nvGrpSpPr>
            <p:cNvPr id="982" name="Google Shape;982;p36"/>
            <p:cNvGrpSpPr/>
            <p:nvPr/>
          </p:nvGrpSpPr>
          <p:grpSpPr>
            <a:xfrm>
              <a:off x="7103832" y="2584659"/>
              <a:ext cx="1950251" cy="2486224"/>
              <a:chOff x="6819906" y="2126398"/>
              <a:chExt cx="2338991" cy="2981799"/>
            </a:xfrm>
          </p:grpSpPr>
          <p:sp>
            <p:nvSpPr>
              <p:cNvPr id="983" name="Google Shape;983;p36"/>
              <p:cNvSpPr/>
              <p:nvPr/>
            </p:nvSpPr>
            <p:spPr>
              <a:xfrm>
                <a:off x="6819906" y="466022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4" name="Google Shape;984;p36"/>
              <p:cNvSpPr/>
              <p:nvPr/>
            </p:nvSpPr>
            <p:spPr>
              <a:xfrm>
                <a:off x="8480925" y="3988567"/>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5" name="Google Shape;985;p36"/>
              <p:cNvSpPr/>
              <p:nvPr/>
            </p:nvSpPr>
            <p:spPr>
              <a:xfrm>
                <a:off x="8644916" y="212639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986" name="Google Shape;986;p36"/>
            <p:cNvSpPr/>
            <p:nvPr/>
          </p:nvSpPr>
          <p:spPr>
            <a:xfrm>
              <a:off x="360591" y="1584378"/>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7" name="Google Shape;987;p36"/>
            <p:cNvSpPr/>
            <p:nvPr/>
          </p:nvSpPr>
          <p:spPr>
            <a:xfrm>
              <a:off x="384230" y="401779"/>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8" name="Google Shape;988;p36"/>
            <p:cNvSpPr/>
            <p:nvPr/>
          </p:nvSpPr>
          <p:spPr>
            <a:xfrm>
              <a:off x="1815013" y="-67172"/>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9" name="Shape 989"/>
        <p:cNvGrpSpPr/>
        <p:nvPr/>
      </p:nvGrpSpPr>
      <p:grpSpPr>
        <a:xfrm>
          <a:off x="0" y="0"/>
          <a:ext cx="0" cy="0"/>
          <a:chOff x="0" y="0"/>
          <a:chExt cx="0" cy="0"/>
        </a:xfrm>
      </p:grpSpPr>
      <p:pic>
        <p:nvPicPr>
          <p:cNvPr id="990" name="Google Shape;990;p3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991" name="Google Shape;991;p37"/>
          <p:cNvSpPr txBox="1"/>
          <p:nvPr>
            <p:ph type="title"/>
          </p:nvPr>
        </p:nvSpPr>
        <p:spPr>
          <a:xfrm>
            <a:off x="1673100" y="2199888"/>
            <a:ext cx="5797800" cy="697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92" name="Google Shape;992;p37"/>
          <p:cNvSpPr txBox="1"/>
          <p:nvPr>
            <p:ph hasCustomPrompt="1" idx="2" type="title"/>
          </p:nvPr>
        </p:nvSpPr>
        <p:spPr>
          <a:xfrm>
            <a:off x="3925875" y="1253684"/>
            <a:ext cx="1268400" cy="9462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6000"/>
              <a:buNone/>
              <a:defRPr b="1" sz="6000">
                <a:latin typeface="DM Sans"/>
                <a:ea typeface="DM Sans"/>
                <a:cs typeface="DM Sans"/>
                <a:sym typeface="DM Sans"/>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93" name="Google Shape;993;p37"/>
          <p:cNvSpPr txBox="1"/>
          <p:nvPr>
            <p:ph idx="1" type="subTitle"/>
          </p:nvPr>
        </p:nvSpPr>
        <p:spPr>
          <a:xfrm>
            <a:off x="1673100" y="2897088"/>
            <a:ext cx="5797800" cy="393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94" name="Google Shape;994;p37"/>
          <p:cNvGrpSpPr/>
          <p:nvPr/>
        </p:nvGrpSpPr>
        <p:grpSpPr>
          <a:xfrm>
            <a:off x="-239085" y="-222904"/>
            <a:ext cx="9584726" cy="5583856"/>
            <a:chOff x="-239085" y="-222904"/>
            <a:chExt cx="9584726" cy="5583856"/>
          </a:xfrm>
        </p:grpSpPr>
        <p:grpSp>
          <p:nvGrpSpPr>
            <p:cNvPr id="995" name="Google Shape;995;p37"/>
            <p:cNvGrpSpPr/>
            <p:nvPr/>
          </p:nvGrpSpPr>
          <p:grpSpPr>
            <a:xfrm>
              <a:off x="6248486" y="-222904"/>
              <a:ext cx="3097155" cy="2289259"/>
              <a:chOff x="5761753" y="-309429"/>
              <a:chExt cx="3700747" cy="2735404"/>
            </a:xfrm>
          </p:grpSpPr>
          <p:sp>
            <p:nvSpPr>
              <p:cNvPr id="996" name="Google Shape;996;p37"/>
              <p:cNvSpPr/>
              <p:nvPr/>
            </p:nvSpPr>
            <p:spPr>
              <a:xfrm>
                <a:off x="7582328" y="960754"/>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7" name="Google Shape;997;p37"/>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8" name="Google Shape;998;p37"/>
              <p:cNvSpPr/>
              <p:nvPr/>
            </p:nvSpPr>
            <p:spPr>
              <a:xfrm>
                <a:off x="6672678" y="45277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9" name="Google Shape;999;p37"/>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0" name="Google Shape;1000;p37"/>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1" name="Google Shape;1001;p37"/>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2" name="Google Shape;1002;p37"/>
              <p:cNvSpPr/>
              <p:nvPr/>
            </p:nvSpPr>
            <p:spPr>
              <a:xfrm>
                <a:off x="8492836" y="1978007"/>
                <a:ext cx="513981" cy="447968"/>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3" name="Google Shape;1003;p37"/>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4" name="Google Shape;1004;p37"/>
              <p:cNvSpPr/>
              <p:nvPr/>
            </p:nvSpPr>
            <p:spPr>
              <a:xfrm>
                <a:off x="8038011" y="121496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5" name="Google Shape;1005;p37"/>
              <p:cNvSpPr/>
              <p:nvPr/>
            </p:nvSpPr>
            <p:spPr>
              <a:xfrm>
                <a:off x="6217852" y="198565"/>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06" name="Google Shape;1006;p37"/>
              <p:cNvGrpSpPr/>
              <p:nvPr/>
            </p:nvGrpSpPr>
            <p:grpSpPr>
              <a:xfrm>
                <a:off x="8947661" y="198565"/>
                <a:ext cx="514839" cy="1973645"/>
                <a:chOff x="9712738" y="943490"/>
                <a:chExt cx="514839" cy="1973645"/>
              </a:xfrm>
            </p:grpSpPr>
            <p:grpSp>
              <p:nvGrpSpPr>
                <p:cNvPr id="1007" name="Google Shape;1007;p37"/>
                <p:cNvGrpSpPr/>
                <p:nvPr/>
              </p:nvGrpSpPr>
              <p:grpSpPr>
                <a:xfrm>
                  <a:off x="9712738" y="943490"/>
                  <a:ext cx="514839" cy="1465220"/>
                  <a:chOff x="-334362" y="3512363"/>
                  <a:chExt cx="514839" cy="1465220"/>
                </a:xfrm>
              </p:grpSpPr>
              <p:sp>
                <p:nvSpPr>
                  <p:cNvPr id="1008" name="Google Shape;1008;p37"/>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9" name="Google Shape;1009;p37"/>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0" name="Google Shape;1010;p37"/>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11" name="Google Shape;1011;p37"/>
                <p:cNvSpPr/>
                <p:nvPr/>
              </p:nvSpPr>
              <p:spPr>
                <a:xfrm>
                  <a:off x="9712738" y="24678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12" name="Google Shape;1012;p37"/>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3" name="Google Shape;1013;p37"/>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4" name="Google Shape;1014;p37"/>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5" name="Google Shape;1015;p37"/>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6" name="Google Shape;1016;p37"/>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7" name="Google Shape;1017;p37"/>
              <p:cNvSpPr/>
              <p:nvPr/>
            </p:nvSpPr>
            <p:spPr>
              <a:xfrm>
                <a:off x="576175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8" name="Google Shape;1018;p37"/>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19" name="Google Shape;1019;p37"/>
            <p:cNvGrpSpPr/>
            <p:nvPr/>
          </p:nvGrpSpPr>
          <p:grpSpPr>
            <a:xfrm>
              <a:off x="-239085" y="2858050"/>
              <a:ext cx="3858399" cy="2502903"/>
              <a:chOff x="-334362" y="2466823"/>
              <a:chExt cx="4608694" cy="2989612"/>
            </a:xfrm>
          </p:grpSpPr>
          <p:grpSp>
            <p:nvGrpSpPr>
              <p:cNvPr id="1020" name="Google Shape;1020;p37"/>
              <p:cNvGrpSpPr/>
              <p:nvPr/>
            </p:nvGrpSpPr>
            <p:grpSpPr>
              <a:xfrm>
                <a:off x="120463" y="4754248"/>
                <a:ext cx="3268228" cy="447968"/>
                <a:chOff x="601435" y="5008459"/>
                <a:chExt cx="3268228" cy="447968"/>
              </a:xfrm>
            </p:grpSpPr>
            <p:sp>
              <p:nvSpPr>
                <p:cNvPr id="1021" name="Google Shape;1021;p37"/>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2" name="Google Shape;1022;p37"/>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3" name="Google Shape;1023;p37"/>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4" name="Google Shape;1024;p37"/>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25" name="Google Shape;1025;p37"/>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026" name="Google Shape;1026;p37"/>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7" name="Google Shape;1027;p37"/>
              <p:cNvSpPr/>
              <p:nvPr/>
            </p:nvSpPr>
            <p:spPr>
              <a:xfrm>
                <a:off x="3305098" y="4499185"/>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8" name="Google Shape;1028;p37"/>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9" name="Google Shape;1029;p37"/>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0" name="Google Shape;1030;p37"/>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1" name="Google Shape;1031;p37"/>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2" name="Google Shape;1032;p37"/>
              <p:cNvSpPr/>
              <p:nvPr/>
            </p:nvSpPr>
            <p:spPr>
              <a:xfrm>
                <a:off x="576146" y="3482790"/>
                <a:ext cx="513981" cy="448397"/>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3" name="Google Shape;1033;p37"/>
              <p:cNvSpPr/>
              <p:nvPr/>
            </p:nvSpPr>
            <p:spPr>
              <a:xfrm>
                <a:off x="120463" y="2721029"/>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4" name="Google Shape;1034;p37"/>
              <p:cNvSpPr/>
              <p:nvPr/>
            </p:nvSpPr>
            <p:spPr>
              <a:xfrm>
                <a:off x="576146" y="399120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35" name="Google Shape;1035;p37"/>
              <p:cNvGrpSpPr/>
              <p:nvPr/>
            </p:nvGrpSpPr>
            <p:grpSpPr>
              <a:xfrm>
                <a:off x="-334362" y="3482790"/>
                <a:ext cx="514839" cy="1465220"/>
                <a:chOff x="-334362" y="3512363"/>
                <a:chExt cx="514839" cy="1465220"/>
              </a:xfrm>
            </p:grpSpPr>
            <p:sp>
              <p:nvSpPr>
                <p:cNvPr id="1036" name="Google Shape;1036;p37"/>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7" name="Google Shape;1037;p37"/>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8" name="Google Shape;1038;p37"/>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39" name="Google Shape;1039;p37"/>
              <p:cNvSpPr/>
              <p:nvPr/>
            </p:nvSpPr>
            <p:spPr>
              <a:xfrm>
                <a:off x="-334362" y="246682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40" name="Google Shape;1040;p37"/>
              <p:cNvGrpSpPr/>
              <p:nvPr/>
            </p:nvGrpSpPr>
            <p:grpSpPr>
              <a:xfrm>
                <a:off x="576146" y="5008026"/>
                <a:ext cx="3268228" cy="447968"/>
                <a:chOff x="601435" y="5008459"/>
                <a:chExt cx="3268228" cy="447968"/>
              </a:xfrm>
            </p:grpSpPr>
            <p:sp>
              <p:nvSpPr>
                <p:cNvPr id="1041" name="Google Shape;1041;p37"/>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2" name="Google Shape;1042;p37"/>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3" name="Google Shape;1043;p37"/>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4" name="Google Shape;1044;p37"/>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45" name="Google Shape;1045;p37"/>
              <p:cNvSpPr/>
              <p:nvPr/>
            </p:nvSpPr>
            <p:spPr>
              <a:xfrm>
                <a:off x="-334362" y="50071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6" name="Google Shape;1046;p37"/>
              <p:cNvSpPr/>
              <p:nvPr/>
            </p:nvSpPr>
            <p:spPr>
              <a:xfrm>
                <a:off x="3759494" y="4754248"/>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47" name="Google Shape;1047;p37"/>
            <p:cNvSpPr/>
            <p:nvPr/>
          </p:nvSpPr>
          <p:spPr>
            <a:xfrm>
              <a:off x="1290417" y="4127717"/>
              <a:ext cx="430306" cy="375399"/>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48" name="Google Shape;1048;p37"/>
          <p:cNvGrpSpPr/>
          <p:nvPr/>
        </p:nvGrpSpPr>
        <p:grpSpPr>
          <a:xfrm>
            <a:off x="341362" y="-60794"/>
            <a:ext cx="8932075" cy="5282831"/>
            <a:chOff x="341362" y="-60794"/>
            <a:chExt cx="8932075" cy="5282831"/>
          </a:xfrm>
        </p:grpSpPr>
        <p:sp>
          <p:nvSpPr>
            <p:cNvPr id="1049" name="Google Shape;1049;p37"/>
            <p:cNvSpPr/>
            <p:nvPr/>
          </p:nvSpPr>
          <p:spPr>
            <a:xfrm>
              <a:off x="493224" y="4561274"/>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0" name="Google Shape;1050;p37"/>
            <p:cNvSpPr/>
            <p:nvPr/>
          </p:nvSpPr>
          <p:spPr>
            <a:xfrm>
              <a:off x="1855310" y="4838533"/>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1" name="Google Shape;1051;p37"/>
            <p:cNvSpPr/>
            <p:nvPr/>
          </p:nvSpPr>
          <p:spPr>
            <a:xfrm>
              <a:off x="341362" y="3290409"/>
              <a:ext cx="430327" cy="3750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2" name="Google Shape;1052;p37"/>
            <p:cNvSpPr/>
            <p:nvPr/>
          </p:nvSpPr>
          <p:spPr>
            <a:xfrm>
              <a:off x="8649846" y="1021653"/>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3" name="Google Shape;1053;p37"/>
            <p:cNvSpPr/>
            <p:nvPr/>
          </p:nvSpPr>
          <p:spPr>
            <a:xfrm>
              <a:off x="7227630" y="216497"/>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4" name="Google Shape;1054;p37"/>
            <p:cNvSpPr/>
            <p:nvPr/>
          </p:nvSpPr>
          <p:spPr>
            <a:xfrm>
              <a:off x="8843296" y="-60794"/>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5" name="Shape 1055"/>
        <p:cNvGrpSpPr/>
        <p:nvPr/>
      </p:nvGrpSpPr>
      <p:grpSpPr>
        <a:xfrm>
          <a:off x="0" y="0"/>
          <a:ext cx="0" cy="0"/>
          <a:chOff x="0" y="0"/>
          <a:chExt cx="0" cy="0"/>
        </a:xfrm>
      </p:grpSpPr>
      <p:pic>
        <p:nvPicPr>
          <p:cNvPr id="1056" name="Google Shape;1056;p3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057" name="Google Shape;1057;p38"/>
          <p:cNvGrpSpPr/>
          <p:nvPr/>
        </p:nvGrpSpPr>
        <p:grpSpPr>
          <a:xfrm>
            <a:off x="-286070" y="-267003"/>
            <a:ext cx="9721204" cy="5678024"/>
            <a:chOff x="-286070" y="-267003"/>
            <a:chExt cx="9721204" cy="5678024"/>
          </a:xfrm>
        </p:grpSpPr>
        <p:grpSp>
          <p:nvGrpSpPr>
            <p:cNvPr id="1058" name="Google Shape;1058;p38"/>
            <p:cNvGrpSpPr/>
            <p:nvPr/>
          </p:nvGrpSpPr>
          <p:grpSpPr>
            <a:xfrm>
              <a:off x="7084592" y="-267003"/>
              <a:ext cx="2350542" cy="1654027"/>
              <a:chOff x="7084592" y="-267003"/>
              <a:chExt cx="2350542" cy="1654027"/>
            </a:xfrm>
          </p:grpSpPr>
          <p:sp>
            <p:nvSpPr>
              <p:cNvPr id="1059" name="Google Shape;1059;p38"/>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0" name="Google Shape;1060;p38"/>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1" name="Google Shape;1061;p38"/>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2" name="Google Shape;1062;p38"/>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3" name="Google Shape;1063;p38"/>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4" name="Google Shape;1064;p38"/>
              <p:cNvSpPr/>
              <p:nvPr/>
            </p:nvSpPr>
            <p:spPr>
              <a:xfrm>
                <a:off x="8222355" y="-26700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5" name="Google Shape;1065;p38"/>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6" name="Google Shape;1066;p38"/>
              <p:cNvSpPr/>
              <p:nvPr/>
            </p:nvSpPr>
            <p:spPr>
              <a:xfrm>
                <a:off x="8601392" y="-4600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67" name="Google Shape;1067;p38"/>
              <p:cNvGrpSpPr/>
              <p:nvPr/>
            </p:nvGrpSpPr>
            <p:grpSpPr>
              <a:xfrm>
                <a:off x="8996811" y="165495"/>
                <a:ext cx="438323" cy="1221529"/>
                <a:chOff x="102555" y="3513551"/>
                <a:chExt cx="438323" cy="1221529"/>
              </a:xfrm>
            </p:grpSpPr>
            <p:sp>
              <p:nvSpPr>
                <p:cNvPr id="1068" name="Google Shape;1068;p38"/>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9" name="Google Shape;1069;p38"/>
                <p:cNvSpPr/>
                <p:nvPr/>
              </p:nvSpPr>
              <p:spPr>
                <a:xfrm>
                  <a:off x="102555" y="43536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70" name="Google Shape;1070;p38"/>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71" name="Google Shape;1071;p38"/>
            <p:cNvGrpSpPr/>
            <p:nvPr/>
          </p:nvGrpSpPr>
          <p:grpSpPr>
            <a:xfrm>
              <a:off x="-286070" y="3513551"/>
              <a:ext cx="2376932" cy="1897470"/>
              <a:chOff x="-286070" y="3513551"/>
              <a:chExt cx="2376932" cy="1897470"/>
            </a:xfrm>
          </p:grpSpPr>
          <p:grpSp>
            <p:nvGrpSpPr>
              <p:cNvPr id="1072" name="Google Shape;1072;p38"/>
              <p:cNvGrpSpPr/>
              <p:nvPr/>
            </p:nvGrpSpPr>
            <p:grpSpPr>
              <a:xfrm>
                <a:off x="878813" y="4812110"/>
                <a:ext cx="1212049" cy="382486"/>
                <a:chOff x="490513" y="4594953"/>
                <a:chExt cx="1212049" cy="382486"/>
              </a:xfrm>
            </p:grpSpPr>
            <p:sp>
              <p:nvSpPr>
                <p:cNvPr id="1073" name="Google Shape;1073;p38"/>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4" name="Google Shape;1074;p38"/>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75" name="Google Shape;1075;p38"/>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6" name="Google Shape;1076;p38"/>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7" name="Google Shape;1077;p38"/>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8" name="Google Shape;1078;p38"/>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9" name="Google Shape;1079;p38"/>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0" name="Google Shape;1080;p38"/>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81" name="Google Shape;1081;p38"/>
              <p:cNvGrpSpPr/>
              <p:nvPr/>
            </p:nvGrpSpPr>
            <p:grpSpPr>
              <a:xfrm>
                <a:off x="-286070" y="3734526"/>
                <a:ext cx="438323" cy="813879"/>
                <a:chOff x="102555" y="3513551"/>
                <a:chExt cx="438323" cy="813879"/>
              </a:xfrm>
            </p:grpSpPr>
            <p:sp>
              <p:nvSpPr>
                <p:cNvPr id="1082" name="Google Shape;1082;p38"/>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3" name="Google Shape;1083;p38"/>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84" name="Google Shape;1084;p38"/>
              <p:cNvGrpSpPr/>
              <p:nvPr/>
            </p:nvGrpSpPr>
            <p:grpSpPr>
              <a:xfrm>
                <a:off x="490513" y="5028535"/>
                <a:ext cx="1212049" cy="382486"/>
                <a:chOff x="490513" y="4594953"/>
                <a:chExt cx="1212049" cy="382486"/>
              </a:xfrm>
            </p:grpSpPr>
            <p:sp>
              <p:nvSpPr>
                <p:cNvPr id="1085" name="Google Shape;1085;p38"/>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6" name="Google Shape;1086;p38"/>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87" name="Google Shape;1087;p38"/>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088" name="Google Shape;1088;p38"/>
          <p:cNvGrpSpPr/>
          <p:nvPr/>
        </p:nvGrpSpPr>
        <p:grpSpPr>
          <a:xfrm>
            <a:off x="281680" y="-184074"/>
            <a:ext cx="8587423" cy="5459541"/>
            <a:chOff x="281680" y="-184074"/>
            <a:chExt cx="8587423" cy="5459541"/>
          </a:xfrm>
        </p:grpSpPr>
        <p:sp>
          <p:nvSpPr>
            <p:cNvPr id="1089" name="Google Shape;1089;p38"/>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0" name="Google Shape;1090;p38"/>
            <p:cNvSpPr/>
            <p:nvPr/>
          </p:nvSpPr>
          <p:spPr>
            <a:xfrm>
              <a:off x="1846430" y="4894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1" name="Google Shape;1091;p38"/>
            <p:cNvSpPr/>
            <p:nvPr/>
          </p:nvSpPr>
          <p:spPr>
            <a:xfrm>
              <a:off x="6873330" y="-1840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2" name="Google Shape;1092;p38"/>
            <p:cNvSpPr/>
            <p:nvPr/>
          </p:nvSpPr>
          <p:spPr>
            <a:xfrm>
              <a:off x="8430780" y="974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93" name="Google Shape;1093;p3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94" name="Google Shape;1094;p38"/>
          <p:cNvSpPr txBox="1"/>
          <p:nvPr>
            <p:ph idx="1" type="body"/>
          </p:nvPr>
        </p:nvSpPr>
        <p:spPr>
          <a:xfrm>
            <a:off x="720000" y="1152475"/>
            <a:ext cx="7704000" cy="325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2"/>
              </a:buClr>
              <a:buSzPts val="1800"/>
              <a:buFont typeface="Darker Grotesque SemiBold"/>
              <a:buChar char="●"/>
              <a:defRPr sz="1200"/>
            </a:lvl1pPr>
            <a:lvl2pPr indent="-317500" lvl="1" marL="914400">
              <a:lnSpc>
                <a:spcPct val="115000"/>
              </a:lnSpc>
              <a:spcBef>
                <a:spcPts val="0"/>
              </a:spcBef>
              <a:spcAft>
                <a:spcPts val="0"/>
              </a:spcAft>
              <a:buSzPts val="1400"/>
              <a:buFont typeface="Darker Grotesque SemiBold"/>
              <a:buChar char="○"/>
              <a:defRPr/>
            </a:lvl2pPr>
            <a:lvl3pPr indent="-317500" lvl="2" marL="1371600">
              <a:lnSpc>
                <a:spcPct val="115000"/>
              </a:lnSpc>
              <a:spcBef>
                <a:spcPts val="0"/>
              </a:spcBef>
              <a:spcAft>
                <a:spcPts val="0"/>
              </a:spcAft>
              <a:buSzPts val="1400"/>
              <a:buFont typeface="Darker Grotesque SemiBold"/>
              <a:buChar char="■"/>
              <a:defRPr/>
            </a:lvl3pPr>
            <a:lvl4pPr indent="-317500" lvl="3" marL="1828800">
              <a:lnSpc>
                <a:spcPct val="115000"/>
              </a:lnSpc>
              <a:spcBef>
                <a:spcPts val="0"/>
              </a:spcBef>
              <a:spcAft>
                <a:spcPts val="0"/>
              </a:spcAft>
              <a:buSzPts val="1400"/>
              <a:buFont typeface="Darker Grotesque SemiBold"/>
              <a:buChar char="●"/>
              <a:defRPr/>
            </a:lvl4pPr>
            <a:lvl5pPr indent="-317500" lvl="4" marL="2286000">
              <a:lnSpc>
                <a:spcPct val="115000"/>
              </a:lnSpc>
              <a:spcBef>
                <a:spcPts val="0"/>
              </a:spcBef>
              <a:spcAft>
                <a:spcPts val="0"/>
              </a:spcAft>
              <a:buSzPts val="1400"/>
              <a:buFont typeface="Darker Grotesque SemiBold"/>
              <a:buChar char="○"/>
              <a:defRPr/>
            </a:lvl5pPr>
            <a:lvl6pPr indent="-317500" lvl="5" marL="2743200">
              <a:lnSpc>
                <a:spcPct val="115000"/>
              </a:lnSpc>
              <a:spcBef>
                <a:spcPts val="0"/>
              </a:spcBef>
              <a:spcAft>
                <a:spcPts val="0"/>
              </a:spcAft>
              <a:buSzPts val="1400"/>
              <a:buFont typeface="Darker Grotesque SemiBold"/>
              <a:buChar char="■"/>
              <a:defRPr/>
            </a:lvl6pPr>
            <a:lvl7pPr indent="-317500" lvl="6" marL="3200400">
              <a:lnSpc>
                <a:spcPct val="115000"/>
              </a:lnSpc>
              <a:spcBef>
                <a:spcPts val="0"/>
              </a:spcBef>
              <a:spcAft>
                <a:spcPts val="0"/>
              </a:spcAft>
              <a:buSzPts val="1400"/>
              <a:buFont typeface="Darker Grotesque SemiBold"/>
              <a:buChar char="●"/>
              <a:defRPr/>
            </a:lvl7pPr>
            <a:lvl8pPr indent="-317500" lvl="7" marL="3657600">
              <a:lnSpc>
                <a:spcPct val="115000"/>
              </a:lnSpc>
              <a:spcBef>
                <a:spcPts val="0"/>
              </a:spcBef>
              <a:spcAft>
                <a:spcPts val="0"/>
              </a:spcAft>
              <a:buSzPts val="1400"/>
              <a:buFont typeface="Darker Grotesque SemiBold"/>
              <a:buChar char="○"/>
              <a:defRPr/>
            </a:lvl8pPr>
            <a:lvl9pPr indent="-317500" lvl="8" marL="411480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5" name="Shape 1095"/>
        <p:cNvGrpSpPr/>
        <p:nvPr/>
      </p:nvGrpSpPr>
      <p:grpSpPr>
        <a:xfrm>
          <a:off x="0" y="0"/>
          <a:ext cx="0" cy="0"/>
          <a:chOff x="0" y="0"/>
          <a:chExt cx="0" cy="0"/>
        </a:xfrm>
      </p:grpSpPr>
      <p:pic>
        <p:nvPicPr>
          <p:cNvPr id="1096" name="Google Shape;1096;p3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097" name="Google Shape;1097;p39"/>
          <p:cNvGrpSpPr/>
          <p:nvPr/>
        </p:nvGrpSpPr>
        <p:grpSpPr>
          <a:xfrm>
            <a:off x="-140878" y="-262958"/>
            <a:ext cx="9520193" cy="5660743"/>
            <a:chOff x="-140878" y="-262958"/>
            <a:chExt cx="9520193" cy="5660743"/>
          </a:xfrm>
        </p:grpSpPr>
        <p:grpSp>
          <p:nvGrpSpPr>
            <p:cNvPr id="1098" name="Google Shape;1098;p39"/>
            <p:cNvGrpSpPr/>
            <p:nvPr/>
          </p:nvGrpSpPr>
          <p:grpSpPr>
            <a:xfrm>
              <a:off x="-140878" y="3948309"/>
              <a:ext cx="3117571" cy="1449476"/>
              <a:chOff x="-140878" y="3948309"/>
              <a:chExt cx="3117571" cy="1449476"/>
            </a:xfrm>
          </p:grpSpPr>
          <p:sp>
            <p:nvSpPr>
              <p:cNvPr id="1099" name="Google Shape;1099;p39"/>
              <p:cNvSpPr/>
              <p:nvPr/>
            </p:nvSpPr>
            <p:spPr>
              <a:xfrm>
                <a:off x="1010097" y="5019064"/>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0" name="Google Shape;1100;p39"/>
              <p:cNvSpPr/>
              <p:nvPr/>
            </p:nvSpPr>
            <p:spPr>
              <a:xfrm>
                <a:off x="2543768" y="5019064"/>
                <a:ext cx="432924" cy="378721"/>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1" name="Google Shape;1101;p39"/>
              <p:cNvSpPr/>
              <p:nvPr/>
            </p:nvSpPr>
            <p:spPr>
              <a:xfrm>
                <a:off x="-140878" y="4804769"/>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2" name="Google Shape;1102;p39"/>
              <p:cNvSpPr/>
              <p:nvPr/>
            </p:nvSpPr>
            <p:spPr>
              <a:xfrm>
                <a:off x="626680" y="4804769"/>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3" name="Google Shape;1103;p39"/>
              <p:cNvSpPr/>
              <p:nvPr/>
            </p:nvSpPr>
            <p:spPr>
              <a:xfrm>
                <a:off x="1393515" y="4804769"/>
                <a:ext cx="432924" cy="378721"/>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4" name="Google Shape;1104;p39"/>
              <p:cNvSpPr/>
              <p:nvPr/>
            </p:nvSpPr>
            <p:spPr>
              <a:xfrm>
                <a:off x="-140878" y="3948309"/>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5" name="Google Shape;1105;p39"/>
              <p:cNvSpPr/>
              <p:nvPr/>
            </p:nvSpPr>
            <p:spPr>
              <a:xfrm>
                <a:off x="243262" y="5019064"/>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6" name="Google Shape;1106;p39"/>
              <p:cNvSpPr/>
              <p:nvPr/>
            </p:nvSpPr>
            <p:spPr>
              <a:xfrm>
                <a:off x="1776933" y="4590834"/>
                <a:ext cx="432924" cy="37763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7" name="Google Shape;1107;p39"/>
              <p:cNvSpPr/>
              <p:nvPr/>
            </p:nvSpPr>
            <p:spPr>
              <a:xfrm>
                <a:off x="243262" y="4162243"/>
                <a:ext cx="433286" cy="377998"/>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8" name="Google Shape;1108;p39"/>
              <p:cNvSpPr/>
              <p:nvPr/>
            </p:nvSpPr>
            <p:spPr>
              <a:xfrm>
                <a:off x="2160350" y="4804769"/>
                <a:ext cx="432924" cy="378721"/>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9" name="Google Shape;1109;p39"/>
              <p:cNvSpPr/>
              <p:nvPr/>
            </p:nvSpPr>
            <p:spPr>
              <a:xfrm>
                <a:off x="243262" y="4590834"/>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0" name="Google Shape;1110;p39"/>
              <p:cNvSpPr/>
              <p:nvPr/>
            </p:nvSpPr>
            <p:spPr>
              <a:xfrm>
                <a:off x="1010097" y="4590834"/>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1" name="Google Shape;1111;p39"/>
              <p:cNvSpPr/>
              <p:nvPr/>
            </p:nvSpPr>
            <p:spPr>
              <a:xfrm>
                <a:off x="626680" y="4376539"/>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12" name="Google Shape;1112;p39"/>
            <p:cNvGrpSpPr/>
            <p:nvPr/>
          </p:nvGrpSpPr>
          <p:grpSpPr>
            <a:xfrm>
              <a:off x="7795053" y="-262958"/>
              <a:ext cx="1584261" cy="2305936"/>
              <a:chOff x="7795053" y="-262958"/>
              <a:chExt cx="1584261" cy="2305936"/>
            </a:xfrm>
          </p:grpSpPr>
          <p:sp>
            <p:nvSpPr>
              <p:cNvPr id="1113" name="Google Shape;1113;p39"/>
              <p:cNvSpPr/>
              <p:nvPr/>
            </p:nvSpPr>
            <p:spPr>
              <a:xfrm>
                <a:off x="8562611" y="1022093"/>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4" name="Google Shape;1114;p39"/>
              <p:cNvSpPr/>
              <p:nvPr/>
            </p:nvSpPr>
            <p:spPr>
              <a:xfrm>
                <a:off x="8178471" y="379567"/>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5" name="Google Shape;1115;p39"/>
              <p:cNvSpPr/>
              <p:nvPr/>
            </p:nvSpPr>
            <p:spPr>
              <a:xfrm>
                <a:off x="8946029" y="379567"/>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6" name="Google Shape;1116;p39"/>
              <p:cNvSpPr/>
              <p:nvPr/>
            </p:nvSpPr>
            <p:spPr>
              <a:xfrm>
                <a:off x="7795053" y="165633"/>
                <a:ext cx="432924" cy="377637"/>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7" name="Google Shape;1117;p39"/>
              <p:cNvSpPr/>
              <p:nvPr/>
            </p:nvSpPr>
            <p:spPr>
              <a:xfrm>
                <a:off x="8562611" y="16563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8" name="Google Shape;1118;p39"/>
              <p:cNvSpPr/>
              <p:nvPr/>
            </p:nvSpPr>
            <p:spPr>
              <a:xfrm>
                <a:off x="8562611" y="-262958"/>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9" name="Google Shape;1119;p39"/>
              <p:cNvSpPr/>
              <p:nvPr/>
            </p:nvSpPr>
            <p:spPr>
              <a:xfrm>
                <a:off x="8946029" y="166570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0" name="Google Shape;1120;p39"/>
              <p:cNvSpPr/>
              <p:nvPr/>
            </p:nvSpPr>
            <p:spPr>
              <a:xfrm>
                <a:off x="8946029" y="807797"/>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1" name="Google Shape;1121;p39"/>
              <p:cNvSpPr/>
              <p:nvPr/>
            </p:nvSpPr>
            <p:spPr>
              <a:xfrm>
                <a:off x="8562611" y="59386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2" name="Google Shape;1122;p39"/>
              <p:cNvSpPr/>
              <p:nvPr/>
            </p:nvSpPr>
            <p:spPr>
              <a:xfrm>
                <a:off x="7795053" y="-262958"/>
                <a:ext cx="432924" cy="377637"/>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123" name="Google Shape;1123;p39"/>
          <p:cNvGrpSpPr/>
          <p:nvPr/>
        </p:nvGrpSpPr>
        <p:grpSpPr>
          <a:xfrm>
            <a:off x="-143032" y="-50549"/>
            <a:ext cx="9524873" cy="5235379"/>
            <a:chOff x="-143032" y="-50549"/>
            <a:chExt cx="9524873" cy="5235379"/>
          </a:xfrm>
        </p:grpSpPr>
        <p:sp>
          <p:nvSpPr>
            <p:cNvPr id="1124" name="Google Shape;1124;p39"/>
            <p:cNvSpPr/>
            <p:nvPr/>
          </p:nvSpPr>
          <p:spPr>
            <a:xfrm>
              <a:off x="-143032" y="43746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5" name="Google Shape;1125;p39"/>
            <p:cNvSpPr/>
            <p:nvPr/>
          </p:nvSpPr>
          <p:spPr>
            <a:xfrm>
              <a:off x="1948818" y="48034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6" name="Google Shape;1126;p39"/>
            <p:cNvSpPr/>
            <p:nvPr/>
          </p:nvSpPr>
          <p:spPr>
            <a:xfrm>
              <a:off x="8943518" y="12354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7" name="Google Shape;1127;p39"/>
            <p:cNvSpPr/>
            <p:nvPr/>
          </p:nvSpPr>
          <p:spPr>
            <a:xfrm>
              <a:off x="7411893" y="-5054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28" name="Google Shape;1128;p39"/>
          <p:cNvSpPr txBox="1"/>
          <p:nvPr>
            <p:ph idx="1" type="subTitle"/>
          </p:nvPr>
        </p:nvSpPr>
        <p:spPr>
          <a:xfrm>
            <a:off x="15775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29" name="Google Shape;1129;p39"/>
          <p:cNvSpPr txBox="1"/>
          <p:nvPr>
            <p:ph idx="2" type="subTitle"/>
          </p:nvPr>
        </p:nvSpPr>
        <p:spPr>
          <a:xfrm>
            <a:off x="49834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30" name="Google Shape;1130;p39"/>
          <p:cNvSpPr txBox="1"/>
          <p:nvPr>
            <p:ph idx="3" type="subTitle"/>
          </p:nvPr>
        </p:nvSpPr>
        <p:spPr>
          <a:xfrm>
            <a:off x="1577550"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1" name="Google Shape;1131;p39"/>
          <p:cNvSpPr txBox="1"/>
          <p:nvPr>
            <p:ph idx="4" type="subTitle"/>
          </p:nvPr>
        </p:nvSpPr>
        <p:spPr>
          <a:xfrm>
            <a:off x="4983452"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2" name="Google Shape;1132;p3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3" name="Shape 1133"/>
        <p:cNvGrpSpPr/>
        <p:nvPr/>
      </p:nvGrpSpPr>
      <p:grpSpPr>
        <a:xfrm>
          <a:off x="0" y="0"/>
          <a:ext cx="0" cy="0"/>
          <a:chOff x="0" y="0"/>
          <a:chExt cx="0" cy="0"/>
        </a:xfrm>
      </p:grpSpPr>
      <p:pic>
        <p:nvPicPr>
          <p:cNvPr id="1134" name="Google Shape;1134;p4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135" name="Google Shape;1135;p40"/>
          <p:cNvGrpSpPr/>
          <p:nvPr/>
        </p:nvGrpSpPr>
        <p:grpSpPr>
          <a:xfrm>
            <a:off x="-286628" y="-260938"/>
            <a:ext cx="9693434" cy="5668120"/>
            <a:chOff x="-286628" y="-260938"/>
            <a:chExt cx="9693434" cy="5668120"/>
          </a:xfrm>
        </p:grpSpPr>
        <p:grpSp>
          <p:nvGrpSpPr>
            <p:cNvPr id="1136" name="Google Shape;1136;p40"/>
            <p:cNvGrpSpPr/>
            <p:nvPr/>
          </p:nvGrpSpPr>
          <p:grpSpPr>
            <a:xfrm>
              <a:off x="-286628" y="3748562"/>
              <a:ext cx="3104202" cy="1658620"/>
              <a:chOff x="-286628" y="3748562"/>
              <a:chExt cx="3104202" cy="1658620"/>
            </a:xfrm>
          </p:grpSpPr>
          <p:sp>
            <p:nvSpPr>
              <p:cNvPr id="1137" name="Google Shape;1137;p40"/>
              <p:cNvSpPr/>
              <p:nvPr/>
            </p:nvSpPr>
            <p:spPr>
              <a:xfrm flipH="1">
                <a:off x="1623355"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38" name="Google Shape;1138;p40"/>
              <p:cNvSpPr/>
              <p:nvPr/>
            </p:nvSpPr>
            <p:spPr>
              <a:xfrm flipH="1">
                <a:off x="95685"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39" name="Google Shape;1139;p40"/>
              <p:cNvSpPr/>
              <p:nvPr/>
            </p:nvSpPr>
            <p:spPr>
              <a:xfrm flipH="1">
                <a:off x="95685"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0" name="Google Shape;1140;p40"/>
              <p:cNvSpPr/>
              <p:nvPr/>
            </p:nvSpPr>
            <p:spPr>
              <a:xfrm flipH="1">
                <a:off x="2386291"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1" name="Google Shape;1141;p40"/>
              <p:cNvSpPr/>
              <p:nvPr/>
            </p:nvSpPr>
            <p:spPr>
              <a:xfrm flipH="1">
                <a:off x="858981"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2" name="Google Shape;1142;p40"/>
              <p:cNvSpPr/>
              <p:nvPr/>
            </p:nvSpPr>
            <p:spPr>
              <a:xfrm flipH="1">
                <a:off x="1623355"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3" name="Google Shape;1143;p40"/>
              <p:cNvSpPr/>
              <p:nvPr/>
            </p:nvSpPr>
            <p:spPr>
              <a:xfrm flipH="1">
                <a:off x="858981"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4" name="Google Shape;1144;p40"/>
              <p:cNvSpPr/>
              <p:nvPr/>
            </p:nvSpPr>
            <p:spPr>
              <a:xfrm flipH="1">
                <a:off x="94290" y="37485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5" name="Google Shape;1145;p40"/>
              <p:cNvSpPr/>
              <p:nvPr/>
            </p:nvSpPr>
            <p:spPr>
              <a:xfrm flipH="1">
                <a:off x="2003607"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6" name="Google Shape;1146;p40"/>
              <p:cNvSpPr/>
              <p:nvPr/>
            </p:nvSpPr>
            <p:spPr>
              <a:xfrm flipH="1">
                <a:off x="1236672"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7" name="Google Shape;1147;p40"/>
              <p:cNvSpPr/>
              <p:nvPr/>
            </p:nvSpPr>
            <p:spPr>
              <a:xfrm flipH="1">
                <a:off x="469747"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8" name="Google Shape;1148;p40"/>
              <p:cNvSpPr/>
              <p:nvPr/>
            </p:nvSpPr>
            <p:spPr>
              <a:xfrm flipH="1">
                <a:off x="-286628"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49" name="Google Shape;1149;p40"/>
            <p:cNvGrpSpPr/>
            <p:nvPr/>
          </p:nvGrpSpPr>
          <p:grpSpPr>
            <a:xfrm>
              <a:off x="6288509" y="-260938"/>
              <a:ext cx="3118296" cy="1234231"/>
              <a:chOff x="6288509" y="-260938"/>
              <a:chExt cx="3118296" cy="1234231"/>
            </a:xfrm>
          </p:grpSpPr>
          <p:sp>
            <p:nvSpPr>
              <p:cNvPr id="1150" name="Google Shape;1150;p40"/>
              <p:cNvSpPr/>
              <p:nvPr/>
            </p:nvSpPr>
            <p:spPr>
              <a:xfrm flipH="1">
                <a:off x="8205485"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1" name="Google Shape;1151;p40"/>
              <p:cNvSpPr/>
              <p:nvPr/>
            </p:nvSpPr>
            <p:spPr>
              <a:xfrm flipH="1">
                <a:off x="7822018"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2" name="Google Shape;1152;p40"/>
              <p:cNvSpPr/>
              <p:nvPr/>
            </p:nvSpPr>
            <p:spPr>
              <a:xfrm flipH="1">
                <a:off x="7055444"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3" name="Google Shape;1153;p40"/>
              <p:cNvSpPr/>
              <p:nvPr/>
            </p:nvSpPr>
            <p:spPr>
              <a:xfrm flipH="1">
                <a:off x="6288509"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4" name="Google Shape;1154;p40"/>
              <p:cNvSpPr/>
              <p:nvPr/>
            </p:nvSpPr>
            <p:spPr>
              <a:xfrm flipH="1">
                <a:off x="8588415"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5" name="Google Shape;1155;p40"/>
              <p:cNvSpPr/>
              <p:nvPr/>
            </p:nvSpPr>
            <p:spPr>
              <a:xfrm flipH="1">
                <a:off x="8588959" y="5956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6" name="Google Shape;1156;p40"/>
              <p:cNvSpPr/>
              <p:nvPr/>
            </p:nvSpPr>
            <p:spPr>
              <a:xfrm flipH="1">
                <a:off x="7438907"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7" name="Google Shape;1157;p40"/>
              <p:cNvSpPr/>
              <p:nvPr/>
            </p:nvSpPr>
            <p:spPr>
              <a:xfrm flipH="1">
                <a:off x="6671972"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8" name="Google Shape;1158;p40"/>
              <p:cNvSpPr/>
              <p:nvPr/>
            </p:nvSpPr>
            <p:spPr>
              <a:xfrm flipH="1">
                <a:off x="8205832"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9" name="Google Shape;1159;p40"/>
              <p:cNvSpPr/>
              <p:nvPr/>
            </p:nvSpPr>
            <p:spPr>
              <a:xfrm flipH="1">
                <a:off x="7821493" y="-26093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0" name="Google Shape;1160;p40"/>
              <p:cNvSpPr/>
              <p:nvPr/>
            </p:nvSpPr>
            <p:spPr>
              <a:xfrm flipH="1">
                <a:off x="8972740" y="-466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161" name="Google Shape;1161;p40"/>
          <p:cNvGrpSpPr/>
          <p:nvPr/>
        </p:nvGrpSpPr>
        <p:grpSpPr>
          <a:xfrm>
            <a:off x="-143864" y="-262799"/>
            <a:ext cx="9171148" cy="5672179"/>
            <a:chOff x="-143864" y="-262799"/>
            <a:chExt cx="9171148" cy="5672179"/>
          </a:xfrm>
        </p:grpSpPr>
        <p:sp>
          <p:nvSpPr>
            <p:cNvPr id="1162" name="Google Shape;1162;p40"/>
            <p:cNvSpPr/>
            <p:nvPr/>
          </p:nvSpPr>
          <p:spPr>
            <a:xfrm flipH="1">
              <a:off x="2382786" y="5027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3" name="Google Shape;1163;p40"/>
            <p:cNvSpPr/>
            <p:nvPr/>
          </p:nvSpPr>
          <p:spPr>
            <a:xfrm flipH="1">
              <a:off x="1078736"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4" name="Google Shape;1164;p40"/>
            <p:cNvSpPr/>
            <p:nvPr/>
          </p:nvSpPr>
          <p:spPr>
            <a:xfrm flipH="1">
              <a:off x="6284061" y="-26279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5" name="Google Shape;1165;p40"/>
            <p:cNvSpPr/>
            <p:nvPr/>
          </p:nvSpPr>
          <p:spPr>
            <a:xfrm flipH="1">
              <a:off x="8588961" y="1654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6" name="Google Shape;1166;p40"/>
            <p:cNvSpPr/>
            <p:nvPr/>
          </p:nvSpPr>
          <p:spPr>
            <a:xfrm flipH="1">
              <a:off x="-143864"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67" name="Google Shape;1167;p4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8" name="Shape 1168"/>
        <p:cNvGrpSpPr/>
        <p:nvPr/>
      </p:nvGrpSpPr>
      <p:grpSpPr>
        <a:xfrm>
          <a:off x="0" y="0"/>
          <a:ext cx="0" cy="0"/>
          <a:chOff x="0" y="0"/>
          <a:chExt cx="0" cy="0"/>
        </a:xfrm>
      </p:grpSpPr>
      <p:pic>
        <p:nvPicPr>
          <p:cNvPr id="1169" name="Google Shape;1169;p4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170" name="Google Shape;1170;p41"/>
          <p:cNvGrpSpPr/>
          <p:nvPr/>
        </p:nvGrpSpPr>
        <p:grpSpPr>
          <a:xfrm>
            <a:off x="-281030" y="-264573"/>
            <a:ext cx="9698943" cy="5674276"/>
            <a:chOff x="-281030" y="-264573"/>
            <a:chExt cx="9698943" cy="5674276"/>
          </a:xfrm>
        </p:grpSpPr>
        <p:grpSp>
          <p:nvGrpSpPr>
            <p:cNvPr id="1171" name="Google Shape;1171;p41"/>
            <p:cNvGrpSpPr/>
            <p:nvPr/>
          </p:nvGrpSpPr>
          <p:grpSpPr>
            <a:xfrm>
              <a:off x="7050310" y="2248643"/>
              <a:ext cx="2367603" cy="3161060"/>
              <a:chOff x="7050310" y="2248643"/>
              <a:chExt cx="2367603" cy="3161060"/>
            </a:xfrm>
          </p:grpSpPr>
          <p:sp>
            <p:nvSpPr>
              <p:cNvPr id="1172" name="Google Shape;1172;p41"/>
              <p:cNvSpPr/>
              <p:nvPr/>
            </p:nvSpPr>
            <p:spPr>
              <a:xfrm>
                <a:off x="8592340" y="459765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3" name="Google Shape;1173;p41"/>
              <p:cNvSpPr/>
              <p:nvPr/>
            </p:nvSpPr>
            <p:spPr>
              <a:xfrm>
                <a:off x="7435636" y="4382292"/>
                <a:ext cx="435081" cy="380602"/>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4" name="Google Shape;1174;p41"/>
              <p:cNvSpPr/>
              <p:nvPr/>
            </p:nvSpPr>
            <p:spPr>
              <a:xfrm>
                <a:off x="8207014" y="4382292"/>
                <a:ext cx="435444" cy="38060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5" name="Google Shape;1175;p41"/>
              <p:cNvSpPr/>
              <p:nvPr/>
            </p:nvSpPr>
            <p:spPr>
              <a:xfrm>
                <a:off x="7050310" y="4167295"/>
                <a:ext cx="435081" cy="379513"/>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6" name="Google Shape;1176;p41"/>
              <p:cNvSpPr/>
              <p:nvPr/>
            </p:nvSpPr>
            <p:spPr>
              <a:xfrm>
                <a:off x="8592340" y="416729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7" name="Google Shape;1177;p41"/>
              <p:cNvSpPr/>
              <p:nvPr/>
            </p:nvSpPr>
            <p:spPr>
              <a:xfrm>
                <a:off x="8592340" y="2875856"/>
                <a:ext cx="435444" cy="379513"/>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8" name="Google Shape;1178;p41"/>
              <p:cNvSpPr/>
              <p:nvPr/>
            </p:nvSpPr>
            <p:spPr>
              <a:xfrm>
                <a:off x="8592340" y="3736573"/>
                <a:ext cx="435444" cy="379876"/>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9" name="Google Shape;1179;p41"/>
              <p:cNvSpPr/>
              <p:nvPr/>
            </p:nvSpPr>
            <p:spPr>
              <a:xfrm>
                <a:off x="8592340" y="2445861"/>
                <a:ext cx="435444" cy="379149"/>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0" name="Google Shape;1180;p41"/>
              <p:cNvSpPr/>
              <p:nvPr/>
            </p:nvSpPr>
            <p:spPr>
              <a:xfrm>
                <a:off x="7820962" y="459765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1" name="Google Shape;1181;p41"/>
              <p:cNvSpPr/>
              <p:nvPr/>
            </p:nvSpPr>
            <p:spPr>
              <a:xfrm>
                <a:off x="8207014" y="3521575"/>
                <a:ext cx="435444" cy="37951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2" name="Google Shape;1182;p41"/>
              <p:cNvSpPr/>
              <p:nvPr/>
            </p:nvSpPr>
            <p:spPr>
              <a:xfrm>
                <a:off x="8592340" y="330621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183" name="Google Shape;1183;p41"/>
              <p:cNvGrpSpPr/>
              <p:nvPr/>
            </p:nvGrpSpPr>
            <p:grpSpPr>
              <a:xfrm>
                <a:off x="8986856" y="2248643"/>
                <a:ext cx="431057" cy="1652445"/>
                <a:chOff x="8986856" y="2125728"/>
                <a:chExt cx="431057" cy="1652445"/>
              </a:xfrm>
            </p:grpSpPr>
            <p:sp>
              <p:nvSpPr>
                <p:cNvPr id="1184" name="Google Shape;1184;p41"/>
                <p:cNvSpPr/>
                <p:nvPr/>
              </p:nvSpPr>
              <p:spPr>
                <a:xfrm>
                  <a:off x="8986856" y="297671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5" name="Google Shape;1185;p41"/>
                <p:cNvSpPr/>
                <p:nvPr/>
              </p:nvSpPr>
              <p:spPr>
                <a:xfrm>
                  <a:off x="8986856" y="212572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6" name="Google Shape;1186;p41"/>
                <p:cNvSpPr/>
                <p:nvPr/>
              </p:nvSpPr>
              <p:spPr>
                <a:xfrm>
                  <a:off x="8986856" y="340203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87" name="Google Shape;1187;p41"/>
              <p:cNvSpPr/>
              <p:nvPr/>
            </p:nvSpPr>
            <p:spPr>
              <a:xfrm>
                <a:off x="8977667" y="4382292"/>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188" name="Google Shape;1188;p41"/>
              <p:cNvGrpSpPr/>
              <p:nvPr/>
            </p:nvGrpSpPr>
            <p:grpSpPr>
              <a:xfrm>
                <a:off x="7050310" y="5029101"/>
                <a:ext cx="1206822" cy="380602"/>
                <a:chOff x="7871812" y="5143503"/>
                <a:chExt cx="1206822" cy="380602"/>
              </a:xfrm>
            </p:grpSpPr>
            <p:sp>
              <p:nvSpPr>
                <p:cNvPr id="1189" name="Google Shape;1189;p41"/>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0" name="Google Shape;1190;p41"/>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91" name="Google Shape;1191;p41"/>
              <p:cNvGrpSpPr/>
              <p:nvPr/>
            </p:nvGrpSpPr>
            <p:grpSpPr>
              <a:xfrm>
                <a:off x="7436710" y="4813753"/>
                <a:ext cx="1206822" cy="380602"/>
                <a:chOff x="7871812" y="5143503"/>
                <a:chExt cx="1206822" cy="380602"/>
              </a:xfrm>
            </p:grpSpPr>
            <p:sp>
              <p:nvSpPr>
                <p:cNvPr id="1192" name="Google Shape;1192;p41"/>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3" name="Google Shape;1193;p41"/>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94" name="Google Shape;1194;p41"/>
              <p:cNvSpPr/>
              <p:nvPr/>
            </p:nvSpPr>
            <p:spPr>
              <a:xfrm>
                <a:off x="8592340" y="5029101"/>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5" name="Google Shape;1195;p41"/>
              <p:cNvSpPr/>
              <p:nvPr/>
            </p:nvSpPr>
            <p:spPr>
              <a:xfrm>
                <a:off x="8977667" y="4818212"/>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96" name="Google Shape;1196;p41"/>
            <p:cNvGrpSpPr/>
            <p:nvPr/>
          </p:nvGrpSpPr>
          <p:grpSpPr>
            <a:xfrm>
              <a:off x="-281030" y="-264573"/>
              <a:ext cx="2353900" cy="2509684"/>
              <a:chOff x="-281030" y="-264573"/>
              <a:chExt cx="2353900" cy="2509684"/>
            </a:xfrm>
          </p:grpSpPr>
          <p:sp>
            <p:nvSpPr>
              <p:cNvPr id="1197" name="Google Shape;1197;p41"/>
              <p:cNvSpPr/>
              <p:nvPr/>
            </p:nvSpPr>
            <p:spPr>
              <a:xfrm>
                <a:off x="102285" y="1868968"/>
                <a:ext cx="430339" cy="3761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8" name="Google Shape;1198;p41"/>
              <p:cNvSpPr/>
              <p:nvPr/>
            </p:nvSpPr>
            <p:spPr>
              <a:xfrm>
                <a:off x="100856" y="101726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9" name="Google Shape;1199;p41"/>
              <p:cNvSpPr/>
              <p:nvPr/>
            </p:nvSpPr>
            <p:spPr>
              <a:xfrm>
                <a:off x="482385" y="379114"/>
                <a:ext cx="430339" cy="37506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0" name="Google Shape;1200;p41"/>
              <p:cNvSpPr/>
              <p:nvPr/>
            </p:nvSpPr>
            <p:spPr>
              <a:xfrm>
                <a:off x="100856" y="16627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1" name="Google Shape;1201;p41"/>
              <p:cNvSpPr/>
              <p:nvPr/>
            </p:nvSpPr>
            <p:spPr>
              <a:xfrm>
                <a:off x="1624819" y="166278"/>
                <a:ext cx="429980" cy="37506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2" name="Google Shape;1202;p41"/>
              <p:cNvSpPr/>
              <p:nvPr/>
            </p:nvSpPr>
            <p:spPr>
              <a:xfrm>
                <a:off x="100856" y="144258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3" name="Google Shape;1203;p41"/>
              <p:cNvSpPr/>
              <p:nvPr/>
            </p:nvSpPr>
            <p:spPr>
              <a:xfrm>
                <a:off x="100856" y="591951"/>
                <a:ext cx="431057" cy="37506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4" name="Google Shape;1204;p41"/>
              <p:cNvSpPr/>
              <p:nvPr/>
            </p:nvSpPr>
            <p:spPr>
              <a:xfrm>
                <a:off x="0" y="100"/>
                <a:ext cx="150026" cy="328766"/>
              </a:xfrm>
              <a:custGeom>
                <a:rect b="b" l="l" r="r" t="t"/>
                <a:pathLst>
                  <a:path extrusionOk="0" h="916" w="418">
                    <a:moveTo>
                      <a:pt x="193" y="0"/>
                    </a:moveTo>
                    <a:lnTo>
                      <a:pt x="0" y="0"/>
                    </a:lnTo>
                    <a:lnTo>
                      <a:pt x="0" y="916"/>
                    </a:lnTo>
                    <a:lnTo>
                      <a:pt x="119" y="916"/>
                    </a:lnTo>
                    <a:lnTo>
                      <a:pt x="418" y="394"/>
                    </a:lnTo>
                    <a:lnTo>
                      <a:pt x="193"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5" name="Google Shape;1205;p41"/>
              <p:cNvSpPr/>
              <p:nvPr/>
            </p:nvSpPr>
            <p:spPr>
              <a:xfrm>
                <a:off x="-281030" y="-49919"/>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206" name="Google Shape;1206;p41"/>
              <p:cNvGrpSpPr/>
              <p:nvPr/>
            </p:nvGrpSpPr>
            <p:grpSpPr>
              <a:xfrm>
                <a:off x="-281030" y="804430"/>
                <a:ext cx="431057" cy="1227845"/>
                <a:chOff x="8986856" y="2548403"/>
                <a:chExt cx="431057" cy="1227845"/>
              </a:xfrm>
            </p:grpSpPr>
            <p:sp>
              <p:nvSpPr>
                <p:cNvPr id="1207" name="Google Shape;1207;p41"/>
                <p:cNvSpPr/>
                <p:nvPr/>
              </p:nvSpPr>
              <p:spPr>
                <a:xfrm>
                  <a:off x="8986856" y="2548403"/>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8" name="Google Shape;1208;p41"/>
                <p:cNvSpPr/>
                <p:nvPr/>
              </p:nvSpPr>
              <p:spPr>
                <a:xfrm>
                  <a:off x="8986856" y="3400105"/>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09" name="Google Shape;1209;p41"/>
              <p:cNvGrpSpPr/>
              <p:nvPr/>
            </p:nvGrpSpPr>
            <p:grpSpPr>
              <a:xfrm>
                <a:off x="100856" y="-264573"/>
                <a:ext cx="1972014" cy="380602"/>
                <a:chOff x="292960" y="-214322"/>
                <a:chExt cx="1972014" cy="380602"/>
              </a:xfrm>
            </p:grpSpPr>
            <p:grpSp>
              <p:nvGrpSpPr>
                <p:cNvPr id="1210" name="Google Shape;1210;p41"/>
                <p:cNvGrpSpPr/>
                <p:nvPr/>
              </p:nvGrpSpPr>
              <p:grpSpPr>
                <a:xfrm>
                  <a:off x="292960" y="-214322"/>
                  <a:ext cx="1206822" cy="380602"/>
                  <a:chOff x="7871812" y="5143503"/>
                  <a:chExt cx="1206822" cy="380602"/>
                </a:xfrm>
              </p:grpSpPr>
              <p:sp>
                <p:nvSpPr>
                  <p:cNvPr id="1211" name="Google Shape;1211;p41"/>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2" name="Google Shape;1212;p41"/>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213" name="Google Shape;1213;p41"/>
                <p:cNvSpPr/>
                <p:nvPr/>
              </p:nvSpPr>
              <p:spPr>
                <a:xfrm>
                  <a:off x="1833917" y="-209863"/>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14" name="Google Shape;1214;p41"/>
              <p:cNvGrpSpPr/>
              <p:nvPr/>
            </p:nvGrpSpPr>
            <p:grpSpPr>
              <a:xfrm>
                <a:off x="482385" y="-51736"/>
                <a:ext cx="1206822" cy="380602"/>
                <a:chOff x="7871812" y="5143503"/>
                <a:chExt cx="1206822" cy="380602"/>
              </a:xfrm>
            </p:grpSpPr>
            <p:sp>
              <p:nvSpPr>
                <p:cNvPr id="1215" name="Google Shape;1215;p41"/>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6" name="Google Shape;1216;p41"/>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1217" name="Google Shape;1217;p41"/>
          <p:cNvGrpSpPr/>
          <p:nvPr/>
        </p:nvGrpSpPr>
        <p:grpSpPr>
          <a:xfrm>
            <a:off x="-288307" y="-26211"/>
            <a:ext cx="9710198" cy="5011604"/>
            <a:chOff x="-288307" y="-26211"/>
            <a:chExt cx="9710198" cy="5011604"/>
          </a:xfrm>
        </p:grpSpPr>
        <p:sp>
          <p:nvSpPr>
            <p:cNvPr id="1218" name="Google Shape;1218;p41"/>
            <p:cNvSpPr/>
            <p:nvPr/>
          </p:nvSpPr>
          <p:spPr>
            <a:xfrm>
              <a:off x="-288307" y="1227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9" name="Google Shape;1219;p41"/>
            <p:cNvSpPr/>
            <p:nvPr/>
          </p:nvSpPr>
          <p:spPr>
            <a:xfrm>
              <a:off x="8430768" y="39700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0" name="Google Shape;1220;p41"/>
            <p:cNvSpPr/>
            <p:nvPr/>
          </p:nvSpPr>
          <p:spPr>
            <a:xfrm>
              <a:off x="8983568" y="26402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1" name="Google Shape;1221;p41"/>
            <p:cNvSpPr/>
            <p:nvPr/>
          </p:nvSpPr>
          <p:spPr>
            <a:xfrm>
              <a:off x="722126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2" name="Google Shape;1222;p41"/>
            <p:cNvSpPr/>
            <p:nvPr/>
          </p:nvSpPr>
          <p:spPr>
            <a:xfrm>
              <a:off x="997543" y="-2621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223" name="Google Shape;1223;p4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24" name="Google Shape;1224;p41"/>
          <p:cNvSpPr txBox="1"/>
          <p:nvPr>
            <p:ph idx="1" type="body"/>
          </p:nvPr>
        </p:nvSpPr>
        <p:spPr>
          <a:xfrm>
            <a:off x="944850" y="1691825"/>
            <a:ext cx="3583500" cy="2278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1225" name="Google Shape;1225;p41"/>
          <p:cNvSpPr/>
          <p:nvPr>
            <p:ph idx="2" type="pic"/>
          </p:nvPr>
        </p:nvSpPr>
        <p:spPr>
          <a:xfrm>
            <a:off x="4940575" y="1374425"/>
            <a:ext cx="2916900" cy="2913000"/>
          </a:xfrm>
          <a:prstGeom prst="ellipse">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6" name="Shape 1226"/>
        <p:cNvGrpSpPr/>
        <p:nvPr/>
      </p:nvGrpSpPr>
      <p:grpSpPr>
        <a:xfrm>
          <a:off x="0" y="0"/>
          <a:ext cx="0" cy="0"/>
          <a:chOff x="0" y="0"/>
          <a:chExt cx="0" cy="0"/>
        </a:xfrm>
      </p:grpSpPr>
      <p:pic>
        <p:nvPicPr>
          <p:cNvPr id="1227" name="Google Shape;1227;p4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228" name="Google Shape;1228;p42"/>
          <p:cNvSpPr txBox="1"/>
          <p:nvPr>
            <p:ph type="title"/>
          </p:nvPr>
        </p:nvSpPr>
        <p:spPr>
          <a:xfrm>
            <a:off x="2263050" y="1395063"/>
            <a:ext cx="4617900" cy="1836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6000"/>
              <a:buNone/>
              <a:defRPr sz="5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229" name="Google Shape;1229;p42"/>
          <p:cNvGrpSpPr/>
          <p:nvPr/>
        </p:nvGrpSpPr>
        <p:grpSpPr>
          <a:xfrm>
            <a:off x="-333525" y="-310200"/>
            <a:ext cx="9708987" cy="5682860"/>
            <a:chOff x="-333525" y="-310200"/>
            <a:chExt cx="9708987" cy="5682860"/>
          </a:xfrm>
        </p:grpSpPr>
        <p:grpSp>
          <p:nvGrpSpPr>
            <p:cNvPr id="1230" name="Google Shape;1230;p42"/>
            <p:cNvGrpSpPr/>
            <p:nvPr/>
          </p:nvGrpSpPr>
          <p:grpSpPr>
            <a:xfrm>
              <a:off x="-333525" y="-310200"/>
              <a:ext cx="2699885" cy="2700990"/>
              <a:chOff x="-333504" y="-310185"/>
              <a:chExt cx="3242716" cy="3244043"/>
            </a:xfrm>
          </p:grpSpPr>
          <p:sp>
            <p:nvSpPr>
              <p:cNvPr id="1231" name="Google Shape;1231;p42"/>
              <p:cNvSpPr/>
              <p:nvPr/>
            </p:nvSpPr>
            <p:spPr>
              <a:xfrm>
                <a:off x="576146" y="960654"/>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2" name="Google Shape;1232;p42"/>
              <p:cNvSpPr/>
              <p:nvPr/>
            </p:nvSpPr>
            <p:spPr>
              <a:xfrm>
                <a:off x="1030971" y="7068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3" name="Google Shape;1233;p42"/>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4" name="Google Shape;1234;p42"/>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5" name="Google Shape;1235;p42"/>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6" name="Google Shape;1236;p42"/>
              <p:cNvSpPr/>
              <p:nvPr/>
            </p:nvSpPr>
            <p:spPr>
              <a:xfrm>
                <a:off x="576146" y="248631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7" name="Google Shape;1237;p42"/>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8" name="Google Shape;1238;p42"/>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9" name="Google Shape;1239;p42"/>
              <p:cNvSpPr/>
              <p:nvPr/>
            </p:nvSpPr>
            <p:spPr>
              <a:xfrm>
                <a:off x="120463" y="22321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0" name="Google Shape;1240;p42"/>
              <p:cNvSpPr/>
              <p:nvPr/>
            </p:nvSpPr>
            <p:spPr>
              <a:xfrm>
                <a:off x="-333504" y="960013"/>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1" name="Google Shape;1241;p42"/>
              <p:cNvSpPr/>
              <p:nvPr/>
            </p:nvSpPr>
            <p:spPr>
              <a:xfrm>
                <a:off x="-333504" y="4520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2" name="Google Shape;1242;p42"/>
              <p:cNvSpPr/>
              <p:nvPr/>
            </p:nvSpPr>
            <p:spPr>
              <a:xfrm>
                <a:off x="-333504" y="1977694"/>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3" name="Google Shape;1243;p42"/>
              <p:cNvSpPr/>
              <p:nvPr/>
            </p:nvSpPr>
            <p:spPr>
              <a:xfrm>
                <a:off x="-333504" y="248566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4" name="Google Shape;1244;p42"/>
              <p:cNvSpPr/>
              <p:nvPr/>
            </p:nvSpPr>
            <p:spPr>
              <a:xfrm>
                <a:off x="576359" y="-55979"/>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5" name="Google Shape;1245;p42"/>
              <p:cNvSpPr/>
              <p:nvPr/>
            </p:nvSpPr>
            <p:spPr>
              <a:xfrm>
                <a:off x="2395660" y="-5597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6" name="Google Shape;1246;p42"/>
              <p:cNvSpPr/>
              <p:nvPr/>
            </p:nvSpPr>
            <p:spPr>
              <a:xfrm>
                <a:off x="120676" y="-310185"/>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7" name="Google Shape;1247;p42"/>
              <p:cNvSpPr/>
              <p:nvPr/>
            </p:nvSpPr>
            <p:spPr>
              <a:xfrm>
                <a:off x="1031184" y="-31018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8" name="Google Shape;1248;p42"/>
              <p:cNvSpPr/>
              <p:nvPr/>
            </p:nvSpPr>
            <p:spPr>
              <a:xfrm>
                <a:off x="1486009" y="-5597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9" name="Google Shape;1249;p42"/>
              <p:cNvSpPr/>
              <p:nvPr/>
            </p:nvSpPr>
            <p:spPr>
              <a:xfrm>
                <a:off x="-333291" y="-5662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250" name="Google Shape;1250;p42"/>
            <p:cNvSpPr/>
            <p:nvPr/>
          </p:nvSpPr>
          <p:spPr>
            <a:xfrm>
              <a:off x="7025501" y="4563575"/>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1" name="Google Shape;1251;p42"/>
            <p:cNvSpPr/>
            <p:nvPr/>
          </p:nvSpPr>
          <p:spPr>
            <a:xfrm>
              <a:off x="8558439" y="4563575"/>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2" name="Google Shape;1252;p42"/>
            <p:cNvSpPr/>
            <p:nvPr/>
          </p:nvSpPr>
          <p:spPr>
            <a:xfrm>
              <a:off x="8175385" y="4348999"/>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3" name="Google Shape;1253;p42"/>
            <p:cNvSpPr/>
            <p:nvPr/>
          </p:nvSpPr>
          <p:spPr>
            <a:xfrm>
              <a:off x="8175385" y="3920211"/>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4" name="Google Shape;1254;p42"/>
            <p:cNvSpPr/>
            <p:nvPr/>
          </p:nvSpPr>
          <p:spPr>
            <a:xfrm>
              <a:off x="8558439" y="2848058"/>
              <a:ext cx="432875" cy="378131"/>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5" name="Google Shape;1255;p42"/>
            <p:cNvSpPr/>
            <p:nvPr/>
          </p:nvSpPr>
          <p:spPr>
            <a:xfrm>
              <a:off x="8558439" y="3705635"/>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6" name="Google Shape;1256;p42"/>
            <p:cNvSpPr/>
            <p:nvPr/>
          </p:nvSpPr>
          <p:spPr>
            <a:xfrm>
              <a:off x="7791609" y="4563575"/>
              <a:ext cx="433597" cy="37921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7" name="Google Shape;1257;p42"/>
            <p:cNvSpPr/>
            <p:nvPr/>
          </p:nvSpPr>
          <p:spPr>
            <a:xfrm>
              <a:off x="7791609"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8" name="Google Shape;1258;p42"/>
            <p:cNvSpPr/>
            <p:nvPr/>
          </p:nvSpPr>
          <p:spPr>
            <a:xfrm>
              <a:off x="8175385" y="3491422"/>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9" name="Google Shape;1259;p42"/>
            <p:cNvSpPr/>
            <p:nvPr/>
          </p:nvSpPr>
          <p:spPr>
            <a:xfrm>
              <a:off x="8942587" y="392019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0" name="Google Shape;1260;p42"/>
            <p:cNvSpPr/>
            <p:nvPr/>
          </p:nvSpPr>
          <p:spPr>
            <a:xfrm>
              <a:off x="8942587" y="3491044"/>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1" name="Google Shape;1261;p42"/>
            <p:cNvSpPr/>
            <p:nvPr/>
          </p:nvSpPr>
          <p:spPr>
            <a:xfrm>
              <a:off x="8942587" y="306225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2" name="Google Shape;1262;p42"/>
            <p:cNvSpPr/>
            <p:nvPr/>
          </p:nvSpPr>
          <p:spPr>
            <a:xfrm>
              <a:off x="8942587" y="4348987"/>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3" name="Google Shape;1263;p42"/>
            <p:cNvSpPr/>
            <p:nvPr/>
          </p:nvSpPr>
          <p:spPr>
            <a:xfrm>
              <a:off x="8558439" y="4993443"/>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4" name="Google Shape;1264;p42"/>
            <p:cNvSpPr/>
            <p:nvPr/>
          </p:nvSpPr>
          <p:spPr>
            <a:xfrm>
              <a:off x="7408555" y="4778868"/>
              <a:ext cx="432514" cy="379216"/>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5" name="Google Shape;1265;p42"/>
            <p:cNvSpPr/>
            <p:nvPr/>
          </p:nvSpPr>
          <p:spPr>
            <a:xfrm>
              <a:off x="8175385" y="4778868"/>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6" name="Google Shape;1266;p42"/>
            <p:cNvSpPr/>
            <p:nvPr/>
          </p:nvSpPr>
          <p:spPr>
            <a:xfrm>
              <a:off x="8942587" y="4778856"/>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7" name="Google Shape;1267;p42"/>
            <p:cNvSpPr/>
            <p:nvPr/>
          </p:nvSpPr>
          <p:spPr>
            <a:xfrm>
              <a:off x="7025501" y="4993443"/>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8" name="Google Shape;1268;p42"/>
            <p:cNvSpPr/>
            <p:nvPr/>
          </p:nvSpPr>
          <p:spPr>
            <a:xfrm>
              <a:off x="6641385" y="477886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9" name="Google Shape;1269;p42"/>
            <p:cNvSpPr/>
            <p:nvPr/>
          </p:nvSpPr>
          <p:spPr>
            <a:xfrm>
              <a:off x="7024971"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70" name="Google Shape;1270;p42"/>
          <p:cNvGrpSpPr/>
          <p:nvPr/>
        </p:nvGrpSpPr>
        <p:grpSpPr>
          <a:xfrm>
            <a:off x="43086" y="161378"/>
            <a:ext cx="8948225" cy="5210191"/>
            <a:chOff x="43086" y="161378"/>
            <a:chExt cx="8948225" cy="5210191"/>
          </a:xfrm>
        </p:grpSpPr>
        <p:grpSp>
          <p:nvGrpSpPr>
            <p:cNvPr id="1271" name="Google Shape;1271;p42"/>
            <p:cNvGrpSpPr/>
            <p:nvPr/>
          </p:nvGrpSpPr>
          <p:grpSpPr>
            <a:xfrm>
              <a:off x="7791782" y="4134778"/>
              <a:ext cx="1199530" cy="1236791"/>
              <a:chOff x="7617459" y="4010692"/>
              <a:chExt cx="1424281" cy="1465218"/>
            </a:xfrm>
          </p:grpSpPr>
          <p:sp>
            <p:nvSpPr>
              <p:cNvPr id="1272" name="Google Shape;1272;p42"/>
              <p:cNvSpPr/>
              <p:nvPr/>
            </p:nvSpPr>
            <p:spPr>
              <a:xfrm>
                <a:off x="8527759" y="401069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3" name="Google Shape;1273;p42"/>
              <p:cNvSpPr/>
              <p:nvPr/>
            </p:nvSpPr>
            <p:spPr>
              <a:xfrm>
                <a:off x="7617459" y="502794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274" name="Google Shape;1274;p42"/>
            <p:cNvSpPr/>
            <p:nvPr/>
          </p:nvSpPr>
          <p:spPr>
            <a:xfrm>
              <a:off x="43086" y="9629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5" name="Google Shape;1275;p42"/>
            <p:cNvSpPr/>
            <p:nvPr/>
          </p:nvSpPr>
          <p:spPr>
            <a:xfrm>
              <a:off x="1338486" y="16137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6" name="Google Shape;1276;p42"/>
            <p:cNvSpPr/>
            <p:nvPr/>
          </p:nvSpPr>
          <p:spPr>
            <a:xfrm>
              <a:off x="8430786" y="311292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7" name="Google Shape;1277;p42"/>
            <p:cNvSpPr/>
            <p:nvPr/>
          </p:nvSpPr>
          <p:spPr>
            <a:xfrm>
              <a:off x="7916436" y="38695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8" name="Shape 1278"/>
        <p:cNvGrpSpPr/>
        <p:nvPr/>
      </p:nvGrpSpPr>
      <p:grpSpPr>
        <a:xfrm>
          <a:off x="0" y="0"/>
          <a:ext cx="0" cy="0"/>
          <a:chOff x="0" y="0"/>
          <a:chExt cx="0" cy="0"/>
        </a:xfrm>
      </p:grpSpPr>
      <p:pic>
        <p:nvPicPr>
          <p:cNvPr id="1279" name="Google Shape;1279;p4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280" name="Google Shape;1280;p43"/>
          <p:cNvGrpSpPr/>
          <p:nvPr/>
        </p:nvGrpSpPr>
        <p:grpSpPr>
          <a:xfrm>
            <a:off x="5153397" y="4176600"/>
            <a:ext cx="4257809" cy="1230582"/>
            <a:chOff x="5153397" y="4176600"/>
            <a:chExt cx="4257809" cy="1230582"/>
          </a:xfrm>
        </p:grpSpPr>
        <p:sp>
          <p:nvSpPr>
            <p:cNvPr id="1281" name="Google Shape;1281;p43"/>
            <p:cNvSpPr/>
            <p:nvPr/>
          </p:nvSpPr>
          <p:spPr>
            <a:xfrm>
              <a:off x="5544067" y="460285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2" name="Google Shape;1282;p43"/>
            <p:cNvSpPr/>
            <p:nvPr/>
          </p:nvSpPr>
          <p:spPr>
            <a:xfrm>
              <a:off x="7070298"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3" name="Google Shape;1283;p43"/>
            <p:cNvSpPr/>
            <p:nvPr/>
          </p:nvSpPr>
          <p:spPr>
            <a:xfrm>
              <a:off x="8597609"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4" name="Google Shape;1284;p43"/>
            <p:cNvSpPr/>
            <p:nvPr/>
          </p:nvSpPr>
          <p:spPr>
            <a:xfrm>
              <a:off x="8215961" y="4389548"/>
              <a:ext cx="431283" cy="37697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5" name="Google Shape;1285;p43"/>
            <p:cNvSpPr/>
            <p:nvPr/>
          </p:nvSpPr>
          <p:spPr>
            <a:xfrm>
              <a:off x="8597609"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6" name="Google Shape;1286;p43"/>
            <p:cNvSpPr/>
            <p:nvPr/>
          </p:nvSpPr>
          <p:spPr>
            <a:xfrm>
              <a:off x="6307003"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7" name="Google Shape;1287;p43"/>
            <p:cNvSpPr/>
            <p:nvPr/>
          </p:nvSpPr>
          <p:spPr>
            <a:xfrm>
              <a:off x="7833594"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288" name="Google Shape;1288;p43"/>
            <p:cNvGrpSpPr/>
            <p:nvPr/>
          </p:nvGrpSpPr>
          <p:grpSpPr>
            <a:xfrm>
              <a:off x="5544067" y="5030206"/>
              <a:ext cx="3484825" cy="376976"/>
              <a:chOff x="5585792" y="5030206"/>
              <a:chExt cx="3484825" cy="376976"/>
            </a:xfrm>
          </p:grpSpPr>
          <p:sp>
            <p:nvSpPr>
              <p:cNvPr id="1289" name="Google Shape;1289;p43"/>
              <p:cNvSpPr/>
              <p:nvPr/>
            </p:nvSpPr>
            <p:spPr>
              <a:xfrm>
                <a:off x="5585792" y="503020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0" name="Google Shape;1290;p43"/>
              <p:cNvSpPr/>
              <p:nvPr/>
            </p:nvSpPr>
            <p:spPr>
              <a:xfrm>
                <a:off x="7112023"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1" name="Google Shape;1291;p43"/>
              <p:cNvSpPr/>
              <p:nvPr/>
            </p:nvSpPr>
            <p:spPr>
              <a:xfrm>
                <a:off x="8639334" y="503020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292" name="Google Shape;1292;p43"/>
            <p:cNvSpPr/>
            <p:nvPr/>
          </p:nvSpPr>
          <p:spPr>
            <a:xfrm>
              <a:off x="7833594"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3" name="Google Shape;1293;p43"/>
            <p:cNvSpPr/>
            <p:nvPr/>
          </p:nvSpPr>
          <p:spPr>
            <a:xfrm>
              <a:off x="5153397" y="4816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4" name="Google Shape;1294;p43"/>
            <p:cNvSpPr/>
            <p:nvPr/>
          </p:nvSpPr>
          <p:spPr>
            <a:xfrm>
              <a:off x="66879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5" name="Google Shape;1295;p43"/>
            <p:cNvSpPr/>
            <p:nvPr/>
          </p:nvSpPr>
          <p:spPr>
            <a:xfrm>
              <a:off x="7454924"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6" name="Google Shape;1296;p43"/>
            <p:cNvSpPr/>
            <p:nvPr/>
          </p:nvSpPr>
          <p:spPr>
            <a:xfrm>
              <a:off x="8221849"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7" name="Google Shape;1297;p43"/>
            <p:cNvSpPr/>
            <p:nvPr/>
          </p:nvSpPr>
          <p:spPr>
            <a:xfrm>
              <a:off x="59305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8" name="Google Shape;1298;p43"/>
            <p:cNvSpPr/>
            <p:nvPr/>
          </p:nvSpPr>
          <p:spPr>
            <a:xfrm>
              <a:off x="8978224"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99" name="Google Shape;1299;p43"/>
          <p:cNvGrpSpPr/>
          <p:nvPr/>
        </p:nvGrpSpPr>
        <p:grpSpPr>
          <a:xfrm>
            <a:off x="-286628" y="-260938"/>
            <a:ext cx="3890159" cy="1020278"/>
            <a:chOff x="-286628" y="-260938"/>
            <a:chExt cx="3890159" cy="1020278"/>
          </a:xfrm>
        </p:grpSpPr>
        <p:sp>
          <p:nvSpPr>
            <p:cNvPr id="1300" name="Google Shape;1300;p43"/>
            <p:cNvSpPr/>
            <p:nvPr/>
          </p:nvSpPr>
          <p:spPr>
            <a:xfrm>
              <a:off x="485750"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1" name="Google Shape;1301;p43"/>
            <p:cNvSpPr/>
            <p:nvPr/>
          </p:nvSpPr>
          <p:spPr>
            <a:xfrm>
              <a:off x="101559" y="1673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2" name="Google Shape;1302;p43"/>
            <p:cNvSpPr/>
            <p:nvPr/>
          </p:nvSpPr>
          <p:spPr>
            <a:xfrm>
              <a:off x="869217"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3" name="Google Shape;1303;p43"/>
            <p:cNvSpPr/>
            <p:nvPr/>
          </p:nvSpPr>
          <p:spPr>
            <a:xfrm>
              <a:off x="1636152"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4" name="Google Shape;1304;p43"/>
            <p:cNvSpPr/>
            <p:nvPr/>
          </p:nvSpPr>
          <p:spPr>
            <a:xfrm>
              <a:off x="2403087"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5" name="Google Shape;1305;p43"/>
            <p:cNvSpPr/>
            <p:nvPr/>
          </p:nvSpPr>
          <p:spPr>
            <a:xfrm>
              <a:off x="102097"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6" name="Google Shape;1306;p43"/>
            <p:cNvSpPr/>
            <p:nvPr/>
          </p:nvSpPr>
          <p:spPr>
            <a:xfrm>
              <a:off x="1636689" y="-2609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7" name="Google Shape;1307;p43"/>
            <p:cNvSpPr/>
            <p:nvPr/>
          </p:nvSpPr>
          <p:spPr>
            <a:xfrm>
              <a:off x="2403624"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8" name="Google Shape;1308;p43"/>
            <p:cNvSpPr/>
            <p:nvPr/>
          </p:nvSpPr>
          <p:spPr>
            <a:xfrm>
              <a:off x="3170549"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9" name="Google Shape;1309;p43"/>
            <p:cNvSpPr/>
            <p:nvPr/>
          </p:nvSpPr>
          <p:spPr>
            <a:xfrm>
              <a:off x="-286628" y="3678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0" name="Google Shape;1310;p43"/>
            <p:cNvSpPr/>
            <p:nvPr/>
          </p:nvSpPr>
          <p:spPr>
            <a:xfrm>
              <a:off x="1252689"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1" name="Google Shape;1311;p43"/>
            <p:cNvSpPr/>
            <p:nvPr/>
          </p:nvSpPr>
          <p:spPr>
            <a:xfrm>
              <a:off x="2019624"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2" name="Google Shape;1312;p43"/>
            <p:cNvSpPr/>
            <p:nvPr/>
          </p:nvSpPr>
          <p:spPr>
            <a:xfrm>
              <a:off x="2786549"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3" name="Google Shape;1313;p43"/>
            <p:cNvSpPr/>
            <p:nvPr/>
          </p:nvSpPr>
          <p:spPr>
            <a:xfrm>
              <a:off x="485764"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314" name="Google Shape;1314;p43"/>
          <p:cNvSpPr txBox="1"/>
          <p:nvPr>
            <p:ph idx="1" type="subTitle"/>
          </p:nvPr>
        </p:nvSpPr>
        <p:spPr>
          <a:xfrm>
            <a:off x="1136700" y="14843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315" name="Google Shape;1315;p4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6" name="Google Shape;1316;p43"/>
          <p:cNvSpPr txBox="1"/>
          <p:nvPr>
            <p:ph idx="2" type="subTitle"/>
          </p:nvPr>
        </p:nvSpPr>
        <p:spPr>
          <a:xfrm>
            <a:off x="1136700" y="28602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grpSp>
        <p:nvGrpSpPr>
          <p:cNvPr id="1317" name="Google Shape;1317;p43"/>
          <p:cNvGrpSpPr/>
          <p:nvPr/>
        </p:nvGrpSpPr>
        <p:grpSpPr>
          <a:xfrm>
            <a:off x="-145457" y="-25174"/>
            <a:ext cx="9413898" cy="5205066"/>
            <a:chOff x="-145457" y="-25174"/>
            <a:chExt cx="9413898" cy="5205066"/>
          </a:xfrm>
        </p:grpSpPr>
        <p:sp>
          <p:nvSpPr>
            <p:cNvPr id="1318" name="Google Shape;1318;p43"/>
            <p:cNvSpPr/>
            <p:nvPr/>
          </p:nvSpPr>
          <p:spPr>
            <a:xfrm>
              <a:off x="8830118"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9" name="Google Shape;1319;p43"/>
            <p:cNvSpPr/>
            <p:nvPr/>
          </p:nvSpPr>
          <p:spPr>
            <a:xfrm>
              <a:off x="-145457" y="-251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0" name="Google Shape;1320;p43"/>
            <p:cNvSpPr/>
            <p:nvPr/>
          </p:nvSpPr>
          <p:spPr>
            <a:xfrm>
              <a:off x="5742793" y="47985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1" name="Google Shape;1321;p43"/>
            <p:cNvSpPr/>
            <p:nvPr/>
          </p:nvSpPr>
          <p:spPr>
            <a:xfrm>
              <a:off x="760751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2" name="Google Shape;1322;p43"/>
            <p:cNvSpPr/>
            <p:nvPr/>
          </p:nvSpPr>
          <p:spPr>
            <a:xfrm>
              <a:off x="2933618" y="116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3" name="Shape 1323"/>
        <p:cNvGrpSpPr/>
        <p:nvPr/>
      </p:nvGrpSpPr>
      <p:grpSpPr>
        <a:xfrm>
          <a:off x="0" y="0"/>
          <a:ext cx="0" cy="0"/>
          <a:chOff x="0" y="0"/>
          <a:chExt cx="0" cy="0"/>
        </a:xfrm>
      </p:grpSpPr>
      <p:sp>
        <p:nvSpPr>
          <p:cNvPr id="1324" name="Google Shape;1324;p44"/>
          <p:cNvSpPr/>
          <p:nvPr>
            <p:ph idx="2" type="pic"/>
          </p:nvPr>
        </p:nvSpPr>
        <p:spPr>
          <a:xfrm>
            <a:off x="0" y="0"/>
            <a:ext cx="9144000" cy="5143500"/>
          </a:xfrm>
          <a:prstGeom prst="rect">
            <a:avLst/>
          </a:prstGeom>
          <a:noFill/>
          <a:ln>
            <a:noFill/>
          </a:ln>
        </p:spPr>
      </p:sp>
      <p:sp>
        <p:nvSpPr>
          <p:cNvPr id="1325" name="Google Shape;1325;p44"/>
          <p:cNvSpPr txBox="1"/>
          <p:nvPr>
            <p:ph type="title"/>
          </p:nvPr>
        </p:nvSpPr>
        <p:spPr>
          <a:xfrm>
            <a:off x="713225" y="3840475"/>
            <a:ext cx="30282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b="1" sz="2100">
                <a:latin typeface="DM Sans"/>
                <a:ea typeface="DM Sans"/>
                <a:cs typeface="DM Sans"/>
                <a:sym typeface="DM Sans"/>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6" name="Shape 1326"/>
        <p:cNvGrpSpPr/>
        <p:nvPr/>
      </p:nvGrpSpPr>
      <p:grpSpPr>
        <a:xfrm>
          <a:off x="0" y="0"/>
          <a:ext cx="0" cy="0"/>
          <a:chOff x="0" y="0"/>
          <a:chExt cx="0" cy="0"/>
        </a:xfrm>
      </p:grpSpPr>
      <p:pic>
        <p:nvPicPr>
          <p:cNvPr id="1327" name="Google Shape;1327;p4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328" name="Google Shape;1328;p45"/>
          <p:cNvSpPr/>
          <p:nvPr/>
        </p:nvSpPr>
        <p:spPr>
          <a:xfrm>
            <a:off x="8590009" y="1682915"/>
            <a:ext cx="425627" cy="37060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9" name="Google Shape;1329;p45"/>
          <p:cNvSpPr txBox="1"/>
          <p:nvPr>
            <p:ph hasCustomPrompt="1" type="title"/>
          </p:nvPr>
        </p:nvSpPr>
        <p:spPr>
          <a:xfrm>
            <a:off x="1982850" y="1625213"/>
            <a:ext cx="5178300" cy="929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5500">
                <a:latin typeface="DM Sans"/>
                <a:ea typeface="DM Sans"/>
                <a:cs typeface="DM Sans"/>
                <a:sym typeface="DM San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30" name="Google Shape;1330;p45"/>
          <p:cNvSpPr txBox="1"/>
          <p:nvPr>
            <p:ph idx="1" type="subTitle"/>
          </p:nvPr>
        </p:nvSpPr>
        <p:spPr>
          <a:xfrm>
            <a:off x="1982850" y="2564725"/>
            <a:ext cx="5178300" cy="393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331" name="Google Shape;1331;p45"/>
          <p:cNvGrpSpPr/>
          <p:nvPr/>
        </p:nvGrpSpPr>
        <p:grpSpPr>
          <a:xfrm>
            <a:off x="-226815" y="-211302"/>
            <a:ext cx="9619091" cy="5623018"/>
            <a:chOff x="-226815" y="-211302"/>
            <a:chExt cx="9619091" cy="5623018"/>
          </a:xfrm>
        </p:grpSpPr>
        <p:sp>
          <p:nvSpPr>
            <p:cNvPr id="1332" name="Google Shape;1332;p45"/>
            <p:cNvSpPr/>
            <p:nvPr/>
          </p:nvSpPr>
          <p:spPr>
            <a:xfrm>
              <a:off x="8212658" y="1472762"/>
              <a:ext cx="426337" cy="370607"/>
            </a:xfrm>
            <a:custGeom>
              <a:rect b="b" l="l" r="r" t="t"/>
              <a:pathLst>
                <a:path extrusionOk="0" h="1044" w="1201">
                  <a:moveTo>
                    <a:pt x="301" y="1044"/>
                  </a:moveTo>
                  <a:lnTo>
                    <a:pt x="0" y="521"/>
                  </a:lnTo>
                  <a:lnTo>
                    <a:pt x="301" y="0"/>
                  </a:lnTo>
                  <a:lnTo>
                    <a:pt x="899" y="0"/>
                  </a:lnTo>
                  <a:lnTo>
                    <a:pt x="1201" y="521"/>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3" name="Google Shape;1333;p45"/>
            <p:cNvSpPr/>
            <p:nvPr/>
          </p:nvSpPr>
          <p:spPr>
            <a:xfrm>
              <a:off x="8590009" y="840528"/>
              <a:ext cx="425627" cy="372027"/>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4" name="Google Shape;1334;p45"/>
            <p:cNvSpPr/>
            <p:nvPr/>
          </p:nvSpPr>
          <p:spPr>
            <a:xfrm>
              <a:off x="8212658" y="630020"/>
              <a:ext cx="426337" cy="372027"/>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5" name="Google Shape;1335;p45"/>
            <p:cNvSpPr/>
            <p:nvPr/>
          </p:nvSpPr>
          <p:spPr>
            <a:xfrm>
              <a:off x="7836017" y="419867"/>
              <a:ext cx="425272" cy="3709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6" name="Google Shape;1336;p45"/>
            <p:cNvSpPr/>
            <p:nvPr/>
          </p:nvSpPr>
          <p:spPr>
            <a:xfrm>
              <a:off x="5953168" y="2093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7" name="Google Shape;1337;p45"/>
            <p:cNvSpPr/>
            <p:nvPr/>
          </p:nvSpPr>
          <p:spPr>
            <a:xfrm>
              <a:off x="7459376" y="209359"/>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8" name="Google Shape;1338;p45"/>
            <p:cNvSpPr/>
            <p:nvPr/>
          </p:nvSpPr>
          <p:spPr>
            <a:xfrm>
              <a:off x="8212658" y="209359"/>
              <a:ext cx="426337" cy="370962"/>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9" name="Google Shape;1339;p45"/>
            <p:cNvSpPr/>
            <p:nvPr/>
          </p:nvSpPr>
          <p:spPr>
            <a:xfrm>
              <a:off x="8966649"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0" name="Google Shape;1340;p45"/>
            <p:cNvSpPr/>
            <p:nvPr/>
          </p:nvSpPr>
          <p:spPr>
            <a:xfrm>
              <a:off x="6329454" y="-794"/>
              <a:ext cx="425627" cy="370962"/>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1" name="Google Shape;1341;p45"/>
            <p:cNvSpPr/>
            <p:nvPr/>
          </p:nvSpPr>
          <p:spPr>
            <a:xfrm>
              <a:off x="7082736" y="-794"/>
              <a:ext cx="425272" cy="370962"/>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2" name="Google Shape;1342;p45"/>
            <p:cNvSpPr/>
            <p:nvPr/>
          </p:nvSpPr>
          <p:spPr>
            <a:xfrm>
              <a:off x="7836017" y="-794"/>
              <a:ext cx="425272" cy="370962"/>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3" name="Google Shape;1343;p45"/>
            <p:cNvSpPr/>
            <p:nvPr/>
          </p:nvSpPr>
          <p:spPr>
            <a:xfrm>
              <a:off x="8590009" y="-794"/>
              <a:ext cx="425627" cy="370962"/>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4" name="Google Shape;1344;p45"/>
            <p:cNvSpPr/>
            <p:nvPr/>
          </p:nvSpPr>
          <p:spPr>
            <a:xfrm>
              <a:off x="7459376" y="-211302"/>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5" name="Google Shape;1345;p45"/>
            <p:cNvSpPr/>
            <p:nvPr/>
          </p:nvSpPr>
          <p:spPr>
            <a:xfrm>
              <a:off x="8966649" y="1051746"/>
              <a:ext cx="425627" cy="370962"/>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6" name="Google Shape;1346;p45"/>
            <p:cNvSpPr/>
            <p:nvPr/>
          </p:nvSpPr>
          <p:spPr>
            <a:xfrm>
              <a:off x="8966649" y="630020"/>
              <a:ext cx="425627" cy="372027"/>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7" name="Google Shape;1347;p45"/>
            <p:cNvSpPr/>
            <p:nvPr/>
          </p:nvSpPr>
          <p:spPr>
            <a:xfrm>
              <a:off x="6706095"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8" name="Google Shape;1348;p45"/>
            <p:cNvSpPr/>
            <p:nvPr/>
          </p:nvSpPr>
          <p:spPr>
            <a:xfrm>
              <a:off x="-226815" y="5038251"/>
              <a:ext cx="427985" cy="37346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9" name="Google Shape;1349;p45"/>
            <p:cNvSpPr/>
            <p:nvPr/>
          </p:nvSpPr>
          <p:spPr>
            <a:xfrm>
              <a:off x="530091" y="5038251"/>
              <a:ext cx="427273" cy="37346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0" name="Google Shape;1350;p45"/>
            <p:cNvSpPr/>
            <p:nvPr/>
          </p:nvSpPr>
          <p:spPr>
            <a:xfrm>
              <a:off x="1286283" y="5038251"/>
              <a:ext cx="426916" cy="37346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1" name="Google Shape;1351;p45"/>
            <p:cNvSpPr/>
            <p:nvPr/>
          </p:nvSpPr>
          <p:spPr>
            <a:xfrm>
              <a:off x="2420572" y="4827286"/>
              <a:ext cx="426916" cy="372396"/>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2" name="Google Shape;1352;p45"/>
            <p:cNvSpPr/>
            <p:nvPr/>
          </p:nvSpPr>
          <p:spPr>
            <a:xfrm>
              <a:off x="1286283" y="4615965"/>
              <a:ext cx="426916" cy="37239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3" name="Google Shape;1353;p45"/>
            <p:cNvSpPr/>
            <p:nvPr/>
          </p:nvSpPr>
          <p:spPr>
            <a:xfrm>
              <a:off x="-226815" y="4193678"/>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4" name="Google Shape;1354;p45"/>
            <p:cNvSpPr/>
            <p:nvPr/>
          </p:nvSpPr>
          <p:spPr>
            <a:xfrm>
              <a:off x="1664379" y="4827286"/>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5" name="Google Shape;1355;p45"/>
            <p:cNvSpPr/>
            <p:nvPr/>
          </p:nvSpPr>
          <p:spPr>
            <a:xfrm>
              <a:off x="-226815" y="461596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6" name="Google Shape;1356;p45"/>
            <p:cNvSpPr/>
            <p:nvPr/>
          </p:nvSpPr>
          <p:spPr>
            <a:xfrm>
              <a:off x="151994" y="4404643"/>
              <a:ext cx="427273" cy="372753"/>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7" name="Google Shape;1357;p45"/>
            <p:cNvSpPr/>
            <p:nvPr/>
          </p:nvSpPr>
          <p:spPr>
            <a:xfrm>
              <a:off x="-226815" y="3771392"/>
              <a:ext cx="427985" cy="37239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8" name="Google Shape;1358;p45"/>
            <p:cNvSpPr/>
            <p:nvPr/>
          </p:nvSpPr>
          <p:spPr>
            <a:xfrm>
              <a:off x="2042476" y="5038251"/>
              <a:ext cx="426916" cy="37346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9" name="Google Shape;1359;p45"/>
            <p:cNvSpPr/>
            <p:nvPr/>
          </p:nvSpPr>
          <p:spPr>
            <a:xfrm>
              <a:off x="908187" y="4827286"/>
              <a:ext cx="427273" cy="37239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0" name="Google Shape;1360;p45"/>
            <p:cNvSpPr/>
            <p:nvPr/>
          </p:nvSpPr>
          <p:spPr>
            <a:xfrm>
              <a:off x="530091" y="461596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1" name="Google Shape;1361;p45"/>
            <p:cNvSpPr/>
            <p:nvPr/>
          </p:nvSpPr>
          <p:spPr>
            <a:xfrm>
              <a:off x="151994" y="3560070"/>
              <a:ext cx="427273" cy="372396"/>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2" name="Google Shape;1362;p45"/>
            <p:cNvSpPr/>
            <p:nvPr/>
          </p:nvSpPr>
          <p:spPr>
            <a:xfrm>
              <a:off x="-226815" y="334804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3" name="Google Shape;1363;p45"/>
            <p:cNvSpPr/>
            <p:nvPr/>
          </p:nvSpPr>
          <p:spPr>
            <a:xfrm>
              <a:off x="530091" y="41936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4" name="Google Shape;1364;p45"/>
            <p:cNvSpPr/>
            <p:nvPr/>
          </p:nvSpPr>
          <p:spPr>
            <a:xfrm>
              <a:off x="530103" y="37713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5" name="Google Shape;1365;p45"/>
            <p:cNvSpPr/>
            <p:nvPr/>
          </p:nvSpPr>
          <p:spPr>
            <a:xfrm>
              <a:off x="530103" y="33490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6" name="Google Shape;1366;p45"/>
            <p:cNvSpPr/>
            <p:nvPr/>
          </p:nvSpPr>
          <p:spPr>
            <a:xfrm>
              <a:off x="7836018" y="8410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7" name="Google Shape;1367;p45"/>
            <p:cNvSpPr/>
            <p:nvPr/>
          </p:nvSpPr>
          <p:spPr>
            <a:xfrm>
              <a:off x="151648" y="313809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8" name="Google Shape;1368;p45"/>
            <p:cNvSpPr/>
            <p:nvPr/>
          </p:nvSpPr>
          <p:spPr>
            <a:xfrm>
              <a:off x="1664379" y="4417811"/>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69" name="Google Shape;1369;p45"/>
          <p:cNvGrpSpPr/>
          <p:nvPr/>
        </p:nvGrpSpPr>
        <p:grpSpPr>
          <a:xfrm>
            <a:off x="126" y="-212016"/>
            <a:ext cx="9016333" cy="5411700"/>
            <a:chOff x="126" y="-212016"/>
            <a:chExt cx="9016333" cy="5411700"/>
          </a:xfrm>
        </p:grpSpPr>
        <p:sp>
          <p:nvSpPr>
            <p:cNvPr id="1370" name="Google Shape;1370;p45"/>
            <p:cNvSpPr/>
            <p:nvPr/>
          </p:nvSpPr>
          <p:spPr>
            <a:xfrm>
              <a:off x="8589186" y="1261534"/>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1" name="Google Shape;1371;p45"/>
            <p:cNvSpPr/>
            <p:nvPr/>
          </p:nvSpPr>
          <p:spPr>
            <a:xfrm>
              <a:off x="6705286" y="-212016"/>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2" name="Google Shape;1372;p45"/>
            <p:cNvSpPr/>
            <p:nvPr/>
          </p:nvSpPr>
          <p:spPr>
            <a:xfrm>
              <a:off x="8400349" y="419159"/>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373" name="Google Shape;1373;p45"/>
            <p:cNvGrpSpPr/>
            <p:nvPr/>
          </p:nvGrpSpPr>
          <p:grpSpPr>
            <a:xfrm>
              <a:off x="126" y="3295514"/>
              <a:ext cx="1335333" cy="1904170"/>
              <a:chOff x="44634" y="2800130"/>
              <a:chExt cx="1606319" cy="2290593"/>
            </a:xfrm>
          </p:grpSpPr>
          <p:sp>
            <p:nvSpPr>
              <p:cNvPr id="1374" name="Google Shape;1374;p45"/>
              <p:cNvSpPr/>
              <p:nvPr/>
            </p:nvSpPr>
            <p:spPr>
              <a:xfrm>
                <a:off x="226884" y="46427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5" name="Google Shape;1375;p45"/>
              <p:cNvSpPr/>
              <p:nvPr/>
            </p:nvSpPr>
            <p:spPr>
              <a:xfrm>
                <a:off x="1136971" y="41345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6" name="Google Shape;1376;p45"/>
              <p:cNvSpPr/>
              <p:nvPr/>
            </p:nvSpPr>
            <p:spPr>
              <a:xfrm>
                <a:off x="44634" y="28001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377" name="Google Shape;1377;p45"/>
          <p:cNvSpPr/>
          <p:nvPr/>
        </p:nvSpPr>
        <p:spPr>
          <a:xfrm>
            <a:off x="539628" y="291092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8" name="Google Shape;1378;p45"/>
          <p:cNvSpPr/>
          <p:nvPr/>
        </p:nvSpPr>
        <p:spPr>
          <a:xfrm>
            <a:off x="911103" y="3987250"/>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379" name="Shape 1379"/>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380" name="Shape 1380"/>
        <p:cNvGrpSpPr/>
        <p:nvPr/>
      </p:nvGrpSpPr>
      <p:grpSpPr>
        <a:xfrm>
          <a:off x="0" y="0"/>
          <a:ext cx="0" cy="0"/>
          <a:chOff x="0" y="0"/>
          <a:chExt cx="0" cy="0"/>
        </a:xfrm>
      </p:grpSpPr>
      <p:pic>
        <p:nvPicPr>
          <p:cNvPr id="1381" name="Google Shape;1381;p4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382" name="Google Shape;1382;p47"/>
          <p:cNvGrpSpPr/>
          <p:nvPr/>
        </p:nvGrpSpPr>
        <p:grpSpPr>
          <a:xfrm>
            <a:off x="-207404" y="-254822"/>
            <a:ext cx="9592757" cy="5665844"/>
            <a:chOff x="-207404" y="-254822"/>
            <a:chExt cx="9592757" cy="5665844"/>
          </a:xfrm>
        </p:grpSpPr>
        <p:grpSp>
          <p:nvGrpSpPr>
            <p:cNvPr id="1383" name="Google Shape;1383;p47"/>
            <p:cNvGrpSpPr/>
            <p:nvPr/>
          </p:nvGrpSpPr>
          <p:grpSpPr>
            <a:xfrm>
              <a:off x="7396721" y="3946039"/>
              <a:ext cx="1988632" cy="1464982"/>
              <a:chOff x="7396721" y="3946039"/>
              <a:chExt cx="1988632" cy="1464982"/>
            </a:xfrm>
          </p:grpSpPr>
          <p:sp>
            <p:nvSpPr>
              <p:cNvPr id="1384" name="Google Shape;1384;p47"/>
              <p:cNvSpPr/>
              <p:nvPr/>
            </p:nvSpPr>
            <p:spPr>
              <a:xfrm flipH="1">
                <a:off x="7782877"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5" name="Google Shape;1385;p47"/>
              <p:cNvSpPr/>
              <p:nvPr/>
            </p:nvSpPr>
            <p:spPr>
              <a:xfrm flipH="1">
                <a:off x="85587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6" name="Google Shape;1386;p47"/>
              <p:cNvSpPr/>
              <p:nvPr/>
            </p:nvSpPr>
            <p:spPr>
              <a:xfrm flipH="1">
                <a:off x="7396721"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7" name="Google Shape;1387;p47"/>
              <p:cNvSpPr/>
              <p:nvPr/>
            </p:nvSpPr>
            <p:spPr>
              <a:xfrm flipH="1">
                <a:off x="855840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8" name="Google Shape;1388;p47"/>
              <p:cNvSpPr/>
              <p:nvPr/>
            </p:nvSpPr>
            <p:spPr>
              <a:xfrm flipH="1">
                <a:off x="8171177"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9" name="Google Shape;1389;p47"/>
              <p:cNvSpPr/>
              <p:nvPr/>
            </p:nvSpPr>
            <p:spPr>
              <a:xfrm flipH="1">
                <a:off x="855840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0" name="Google Shape;1390;p47"/>
              <p:cNvSpPr/>
              <p:nvPr/>
            </p:nvSpPr>
            <p:spPr>
              <a:xfrm flipH="1">
                <a:off x="8947030" y="45953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1" name="Google Shape;1391;p47"/>
              <p:cNvSpPr/>
              <p:nvPr/>
            </p:nvSpPr>
            <p:spPr>
              <a:xfrm flipH="1">
                <a:off x="7396721"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2" name="Google Shape;1392;p47"/>
              <p:cNvSpPr/>
              <p:nvPr/>
            </p:nvSpPr>
            <p:spPr>
              <a:xfrm flipH="1">
                <a:off x="894703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93" name="Google Shape;1393;p47"/>
            <p:cNvGrpSpPr/>
            <p:nvPr/>
          </p:nvGrpSpPr>
          <p:grpSpPr>
            <a:xfrm>
              <a:off x="-207404" y="-254822"/>
              <a:ext cx="1920502" cy="2041536"/>
              <a:chOff x="-207404" y="-254822"/>
              <a:chExt cx="1920502" cy="2041536"/>
            </a:xfrm>
          </p:grpSpPr>
          <p:sp>
            <p:nvSpPr>
              <p:cNvPr id="1394" name="Google Shape;1394;p47"/>
              <p:cNvSpPr/>
              <p:nvPr/>
            </p:nvSpPr>
            <p:spPr>
              <a:xfrm>
                <a:off x="-20737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5" name="Google Shape;1395;p47"/>
              <p:cNvSpPr/>
              <p:nvPr/>
            </p:nvSpPr>
            <p:spPr>
              <a:xfrm>
                <a:off x="541758"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6" name="Google Shape;1396;p47"/>
              <p:cNvSpPr/>
              <p:nvPr/>
            </p:nvSpPr>
            <p:spPr>
              <a:xfrm>
                <a:off x="167542"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7" name="Google Shape;1397;p47"/>
              <p:cNvSpPr/>
              <p:nvPr/>
            </p:nvSpPr>
            <p:spPr>
              <a:xfrm>
                <a:off x="-20737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8" name="Google Shape;1398;p47"/>
              <p:cNvSpPr/>
              <p:nvPr/>
            </p:nvSpPr>
            <p:spPr>
              <a:xfrm>
                <a:off x="166671"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9" name="Google Shape;1399;p47"/>
              <p:cNvSpPr/>
              <p:nvPr/>
            </p:nvSpPr>
            <p:spPr>
              <a:xfrm>
                <a:off x="916855"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0" name="Google Shape;1400;p47"/>
              <p:cNvSpPr/>
              <p:nvPr/>
            </p:nvSpPr>
            <p:spPr>
              <a:xfrm>
                <a:off x="166659"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1" name="Google Shape;1401;p47"/>
              <p:cNvSpPr/>
              <p:nvPr/>
            </p:nvSpPr>
            <p:spPr>
              <a:xfrm>
                <a:off x="-207404" y="162814"/>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2" name="Google Shape;1402;p47"/>
              <p:cNvSpPr/>
              <p:nvPr/>
            </p:nvSpPr>
            <p:spPr>
              <a:xfrm>
                <a:off x="54175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3" name="Google Shape;1403;p47"/>
              <p:cNvSpPr/>
              <p:nvPr/>
            </p:nvSpPr>
            <p:spPr>
              <a:xfrm>
                <a:off x="129020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04" name="Google Shape;1404;p47"/>
          <p:cNvGrpSpPr/>
          <p:nvPr/>
        </p:nvGrpSpPr>
        <p:grpSpPr>
          <a:xfrm>
            <a:off x="14130" y="225464"/>
            <a:ext cx="9371223" cy="4968579"/>
            <a:chOff x="14130" y="225464"/>
            <a:chExt cx="9371223" cy="4968579"/>
          </a:xfrm>
        </p:grpSpPr>
        <p:sp>
          <p:nvSpPr>
            <p:cNvPr id="1405" name="Google Shape;1405;p47"/>
            <p:cNvSpPr/>
            <p:nvPr/>
          </p:nvSpPr>
          <p:spPr>
            <a:xfrm flipH="1">
              <a:off x="894703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6" name="Google Shape;1406;p47"/>
            <p:cNvSpPr/>
            <p:nvPr/>
          </p:nvSpPr>
          <p:spPr>
            <a:xfrm flipH="1">
              <a:off x="7782518" y="4379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7" name="Google Shape;1407;p47"/>
            <p:cNvSpPr/>
            <p:nvPr/>
          </p:nvSpPr>
          <p:spPr>
            <a:xfrm flipH="1">
              <a:off x="7227255"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8" name="Google Shape;1408;p47"/>
            <p:cNvSpPr/>
            <p:nvPr/>
          </p:nvSpPr>
          <p:spPr>
            <a:xfrm>
              <a:off x="776705" y="2254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9" name="Google Shape;1409;p47"/>
            <p:cNvSpPr/>
            <p:nvPr/>
          </p:nvSpPr>
          <p:spPr>
            <a:xfrm>
              <a:off x="14130"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10" name="Google Shape;1410;p47"/>
          <p:cNvSpPr txBox="1"/>
          <p:nvPr>
            <p:ph idx="1" type="subTitle"/>
          </p:nvPr>
        </p:nvSpPr>
        <p:spPr>
          <a:xfrm>
            <a:off x="5378475" y="2259838"/>
            <a:ext cx="2652900" cy="108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411" name="Google Shape;1411;p47"/>
          <p:cNvSpPr txBox="1"/>
          <p:nvPr>
            <p:ph type="title"/>
          </p:nvPr>
        </p:nvSpPr>
        <p:spPr>
          <a:xfrm>
            <a:off x="7151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2" name="Shape 1412"/>
        <p:cNvGrpSpPr/>
        <p:nvPr/>
      </p:nvGrpSpPr>
      <p:grpSpPr>
        <a:xfrm>
          <a:off x="0" y="0"/>
          <a:ext cx="0" cy="0"/>
          <a:chOff x="0" y="0"/>
          <a:chExt cx="0" cy="0"/>
        </a:xfrm>
      </p:grpSpPr>
      <p:pic>
        <p:nvPicPr>
          <p:cNvPr id="1413" name="Google Shape;1413;p4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414" name="Google Shape;1414;p4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15" name="Google Shape;1415;p48"/>
          <p:cNvGrpSpPr/>
          <p:nvPr/>
        </p:nvGrpSpPr>
        <p:grpSpPr>
          <a:xfrm>
            <a:off x="-256528" y="-60021"/>
            <a:ext cx="9654593" cy="5468344"/>
            <a:chOff x="-256528" y="-60021"/>
            <a:chExt cx="9654593" cy="5468344"/>
          </a:xfrm>
        </p:grpSpPr>
        <p:sp>
          <p:nvSpPr>
            <p:cNvPr id="1416" name="Google Shape;1416;p48"/>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17" name="Google Shape;1417;p48"/>
            <p:cNvGrpSpPr/>
            <p:nvPr/>
          </p:nvGrpSpPr>
          <p:grpSpPr>
            <a:xfrm>
              <a:off x="-256528" y="-60021"/>
              <a:ext cx="9654593" cy="5254048"/>
              <a:chOff x="-256528" y="-60021"/>
              <a:chExt cx="9654593" cy="5254048"/>
            </a:xfrm>
          </p:grpSpPr>
          <p:sp>
            <p:nvSpPr>
              <p:cNvPr id="1418" name="Google Shape;1418;p48"/>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9" name="Google Shape;1419;p48"/>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0" name="Google Shape;1420;p48"/>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1" name="Google Shape;1421;p48"/>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2" name="Google Shape;1422;p48"/>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3" name="Google Shape;1423;p48"/>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4" name="Google Shape;1424;p48"/>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5" name="Google Shape;1425;p48"/>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6" name="Google Shape;1426;p48"/>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7" name="Google Shape;1427;p48"/>
              <p:cNvSpPr/>
              <p:nvPr/>
            </p:nvSpPr>
            <p:spPr>
              <a:xfrm>
                <a:off x="8964779" y="4172959"/>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8" name="Google Shape;1428;p48"/>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9" name="Google Shape;1429;p48"/>
              <p:cNvSpPr/>
              <p:nvPr/>
            </p:nvSpPr>
            <p:spPr>
              <a:xfrm>
                <a:off x="8964774" y="37438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0" name="Google Shape;1430;p48"/>
              <p:cNvSpPr/>
              <p:nvPr/>
            </p:nvSpPr>
            <p:spPr>
              <a:xfrm>
                <a:off x="7793429" y="4816027"/>
                <a:ext cx="433286" cy="377275"/>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1" name="Google Shape;1431;p48"/>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2" name="Google Shape;1432;p48"/>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3" name="Google Shape;1433;p48"/>
              <p:cNvSpPr/>
              <p:nvPr/>
            </p:nvSpPr>
            <p:spPr>
              <a:xfrm>
                <a:off x="868397" y="-60021"/>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34" name="Google Shape;1434;p48"/>
          <p:cNvGrpSpPr/>
          <p:nvPr/>
        </p:nvGrpSpPr>
        <p:grpSpPr>
          <a:xfrm>
            <a:off x="-258695" y="580639"/>
            <a:ext cx="9127798" cy="4830341"/>
            <a:chOff x="-258695" y="580639"/>
            <a:chExt cx="9127798" cy="4830341"/>
          </a:xfrm>
        </p:grpSpPr>
        <p:sp>
          <p:nvSpPr>
            <p:cNvPr id="1435" name="Google Shape;1435;p48"/>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6" name="Google Shape;1436;p48"/>
            <p:cNvSpPr/>
            <p:nvPr/>
          </p:nvSpPr>
          <p:spPr>
            <a:xfrm>
              <a:off x="125080" y="1224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7" name="Google Shape;1437;p48"/>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8" name="Google Shape;1438;p48"/>
            <p:cNvSpPr/>
            <p:nvPr/>
          </p:nvSpPr>
          <p:spPr>
            <a:xfrm>
              <a:off x="8430780"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439" name="Shape 1439"/>
        <p:cNvGrpSpPr/>
        <p:nvPr/>
      </p:nvGrpSpPr>
      <p:grpSpPr>
        <a:xfrm>
          <a:off x="0" y="0"/>
          <a:ext cx="0" cy="0"/>
          <a:chOff x="0" y="0"/>
          <a:chExt cx="0" cy="0"/>
        </a:xfrm>
      </p:grpSpPr>
      <p:pic>
        <p:nvPicPr>
          <p:cNvPr id="1440" name="Google Shape;1440;p4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441" name="Google Shape;1441;p4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42" name="Google Shape;1442;p49"/>
          <p:cNvGrpSpPr/>
          <p:nvPr/>
        </p:nvGrpSpPr>
        <p:grpSpPr>
          <a:xfrm>
            <a:off x="-286070" y="-267003"/>
            <a:ext cx="9720474" cy="5678024"/>
            <a:chOff x="-286070" y="-267003"/>
            <a:chExt cx="9720474" cy="5678024"/>
          </a:xfrm>
        </p:grpSpPr>
        <p:sp>
          <p:nvSpPr>
            <p:cNvPr id="1443" name="Google Shape;1443;p49"/>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4" name="Google Shape;1444;p49"/>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5" name="Google Shape;1445;p49"/>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6" name="Google Shape;1446;p49"/>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7" name="Google Shape;1447;p49"/>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8" name="Google Shape;1448;p49"/>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9" name="Google Shape;1449;p49"/>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0" name="Google Shape;1450;p49"/>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1" name="Google Shape;1451;p49"/>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2" name="Google Shape;1452;p49"/>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3" name="Google Shape;1453;p49"/>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54" name="Google Shape;1454;p49"/>
            <p:cNvGrpSpPr/>
            <p:nvPr/>
          </p:nvGrpSpPr>
          <p:grpSpPr>
            <a:xfrm>
              <a:off x="-286070" y="3734526"/>
              <a:ext cx="438323" cy="813879"/>
              <a:chOff x="102555" y="3513551"/>
              <a:chExt cx="438323" cy="813879"/>
            </a:xfrm>
          </p:grpSpPr>
          <p:sp>
            <p:nvSpPr>
              <p:cNvPr id="1455" name="Google Shape;1455;p49"/>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6" name="Google Shape;1456;p49"/>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57" name="Google Shape;1457;p49"/>
            <p:cNvSpPr/>
            <p:nvPr/>
          </p:nvSpPr>
          <p:spPr>
            <a:xfrm>
              <a:off x="1264969"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8" name="Google Shape;1458;p49"/>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9" name="Google Shape;1459;p49"/>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0" name="Google Shape;1460;p49"/>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1" name="Google Shape;1461;p49"/>
            <p:cNvSpPr/>
            <p:nvPr/>
          </p:nvSpPr>
          <p:spPr>
            <a:xfrm>
              <a:off x="7457180" y="-262417"/>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2" name="Google Shape;1462;p49"/>
            <p:cNvSpPr/>
            <p:nvPr/>
          </p:nvSpPr>
          <p:spPr>
            <a:xfrm>
              <a:off x="8996811" y="162822"/>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63" name="Google Shape;1463;p49"/>
          <p:cNvGrpSpPr/>
          <p:nvPr/>
        </p:nvGrpSpPr>
        <p:grpSpPr>
          <a:xfrm>
            <a:off x="281680" y="-63030"/>
            <a:ext cx="9153454" cy="5257072"/>
            <a:chOff x="281680" y="-63030"/>
            <a:chExt cx="9153454" cy="5257072"/>
          </a:xfrm>
        </p:grpSpPr>
        <p:sp>
          <p:nvSpPr>
            <p:cNvPr id="1464" name="Google Shape;1464;p49"/>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5" name="Google Shape;1465;p49"/>
            <p:cNvSpPr/>
            <p:nvPr/>
          </p:nvSpPr>
          <p:spPr>
            <a:xfrm>
              <a:off x="17025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6" name="Google Shape;1466;p49"/>
            <p:cNvSpPr/>
            <p:nvPr/>
          </p:nvSpPr>
          <p:spPr>
            <a:xfrm>
              <a:off x="8601405" y="-63030"/>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7" name="Google Shape;1467;p49"/>
            <p:cNvSpPr/>
            <p:nvPr/>
          </p:nvSpPr>
          <p:spPr>
            <a:xfrm>
              <a:off x="8996811" y="10626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68" name="Shape 1468"/>
        <p:cNvGrpSpPr/>
        <p:nvPr/>
      </p:nvGrpSpPr>
      <p:grpSpPr>
        <a:xfrm>
          <a:off x="0" y="0"/>
          <a:ext cx="0" cy="0"/>
          <a:chOff x="0" y="0"/>
          <a:chExt cx="0" cy="0"/>
        </a:xfrm>
      </p:grpSpPr>
      <p:pic>
        <p:nvPicPr>
          <p:cNvPr id="1469" name="Google Shape;1469;p5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470" name="Google Shape;1470;p50"/>
          <p:cNvGrpSpPr/>
          <p:nvPr/>
        </p:nvGrpSpPr>
        <p:grpSpPr>
          <a:xfrm>
            <a:off x="-256528" y="-60013"/>
            <a:ext cx="9654593" cy="5468335"/>
            <a:chOff x="-256528" y="-60013"/>
            <a:chExt cx="9654593" cy="5468335"/>
          </a:xfrm>
        </p:grpSpPr>
        <p:grpSp>
          <p:nvGrpSpPr>
            <p:cNvPr id="1471" name="Google Shape;1471;p50"/>
            <p:cNvGrpSpPr/>
            <p:nvPr/>
          </p:nvGrpSpPr>
          <p:grpSpPr>
            <a:xfrm>
              <a:off x="-256528" y="-60013"/>
              <a:ext cx="1200844" cy="2734166"/>
              <a:chOff x="-256528" y="-60013"/>
              <a:chExt cx="1200844" cy="2734166"/>
            </a:xfrm>
          </p:grpSpPr>
          <p:sp>
            <p:nvSpPr>
              <p:cNvPr id="1472" name="Google Shape;1472;p50"/>
              <p:cNvSpPr/>
              <p:nvPr/>
            </p:nvSpPr>
            <p:spPr>
              <a:xfrm>
                <a:off x="127612" y="1225761"/>
                <a:ext cx="433286" cy="377637"/>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3" name="Google Shape;1473;p50"/>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4" name="Google Shape;1474;p50"/>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5" name="Google Shape;1475;p50"/>
              <p:cNvSpPr/>
              <p:nvPr/>
            </p:nvSpPr>
            <p:spPr>
              <a:xfrm>
                <a:off x="127612" y="368217"/>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6" name="Google Shape;1476;p50"/>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7" name="Google Shape;1477;p50"/>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8" name="Google Shape;1478;p50"/>
              <p:cNvSpPr/>
              <p:nvPr/>
            </p:nvSpPr>
            <p:spPr>
              <a:xfrm>
                <a:off x="-256528" y="2296516"/>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9" name="Google Shape;1479;p50"/>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0" name="Google Shape;1480;p50"/>
              <p:cNvSpPr/>
              <p:nvPr/>
            </p:nvSpPr>
            <p:spPr>
              <a:xfrm>
                <a:off x="127612" y="2082221"/>
                <a:ext cx="433286" cy="377637"/>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1" name="Google Shape;1481;p50"/>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2" name="Google Shape;1482;p50"/>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3" name="Google Shape;1483;p50"/>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84" name="Google Shape;1484;p50"/>
            <p:cNvGrpSpPr/>
            <p:nvPr/>
          </p:nvGrpSpPr>
          <p:grpSpPr>
            <a:xfrm>
              <a:off x="8197221" y="2888452"/>
              <a:ext cx="1200844" cy="2519870"/>
              <a:chOff x="8197221" y="2888452"/>
              <a:chExt cx="1200844" cy="2519870"/>
            </a:xfrm>
          </p:grpSpPr>
          <p:sp>
            <p:nvSpPr>
              <p:cNvPr id="1485" name="Google Shape;1485;p50"/>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6" name="Google Shape;1486;p50"/>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7" name="Google Shape;1487;p50"/>
              <p:cNvSpPr/>
              <p:nvPr/>
            </p:nvSpPr>
            <p:spPr>
              <a:xfrm>
                <a:off x="8964779" y="4601372"/>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8" name="Google Shape;1488;p50"/>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9" name="Google Shape;1489;p50"/>
              <p:cNvSpPr/>
              <p:nvPr/>
            </p:nvSpPr>
            <p:spPr>
              <a:xfrm>
                <a:off x="8581361" y="3530616"/>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0" name="Google Shape;1490;p50"/>
              <p:cNvSpPr/>
              <p:nvPr/>
            </p:nvSpPr>
            <p:spPr>
              <a:xfrm>
                <a:off x="8964779" y="3316321"/>
                <a:ext cx="433286" cy="377637"/>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1" name="Google Shape;1491;p50"/>
              <p:cNvSpPr/>
              <p:nvPr/>
            </p:nvSpPr>
            <p:spPr>
              <a:xfrm>
                <a:off x="8581361" y="31023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2" name="Google Shape;1492;p50"/>
              <p:cNvSpPr/>
              <p:nvPr/>
            </p:nvSpPr>
            <p:spPr>
              <a:xfrm>
                <a:off x="8964779" y="288845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3" name="Google Shape;1493;p50"/>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4" name="Google Shape;1494;p50"/>
              <p:cNvSpPr/>
              <p:nvPr/>
            </p:nvSpPr>
            <p:spPr>
              <a:xfrm>
                <a:off x="8197221" y="4172781"/>
                <a:ext cx="434008" cy="377998"/>
              </a:xfrm>
              <a:custGeom>
                <a:rect b="b" l="l" r="r" t="t"/>
                <a:pathLst>
                  <a:path extrusionOk="0" h="1046" w="1201">
                    <a:moveTo>
                      <a:pt x="301" y="1046"/>
                    </a:moveTo>
                    <a:lnTo>
                      <a:pt x="0" y="524"/>
                    </a:lnTo>
                    <a:lnTo>
                      <a:pt x="301" y="0"/>
                    </a:lnTo>
                    <a:lnTo>
                      <a:pt x="899" y="0"/>
                    </a:lnTo>
                    <a:lnTo>
                      <a:pt x="1201" y="524"/>
                    </a:lnTo>
                    <a:lnTo>
                      <a:pt x="899" y="1046"/>
                    </a:lnTo>
                    <a:lnTo>
                      <a:pt x="301"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5" name="Google Shape;1495;p50"/>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96" name="Google Shape;1496;p50"/>
          <p:cNvGrpSpPr/>
          <p:nvPr/>
        </p:nvGrpSpPr>
        <p:grpSpPr>
          <a:xfrm>
            <a:off x="-258695" y="580639"/>
            <a:ext cx="9659273" cy="4830341"/>
            <a:chOff x="-258695" y="580639"/>
            <a:chExt cx="9659273" cy="4830341"/>
          </a:xfrm>
        </p:grpSpPr>
        <p:sp>
          <p:nvSpPr>
            <p:cNvPr id="1497" name="Google Shape;1497;p50"/>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8" name="Google Shape;1498;p50"/>
            <p:cNvSpPr/>
            <p:nvPr/>
          </p:nvSpPr>
          <p:spPr>
            <a:xfrm>
              <a:off x="274893" y="1868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9" name="Google Shape;1499;p50"/>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0" name="Google Shape;1500;p50"/>
            <p:cNvSpPr/>
            <p:nvPr/>
          </p:nvSpPr>
          <p:spPr>
            <a:xfrm>
              <a:off x="8962255"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1" name="Google Shape;1501;p50"/>
            <p:cNvSpPr/>
            <p:nvPr/>
          </p:nvSpPr>
          <p:spPr>
            <a:xfrm>
              <a:off x="8649943" y="28121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02" name="Google Shape;1502;p50"/>
          <p:cNvSpPr txBox="1"/>
          <p:nvPr>
            <p:ph idx="1" type="subTitle"/>
          </p:nvPr>
        </p:nvSpPr>
        <p:spPr>
          <a:xfrm>
            <a:off x="908688" y="285738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3" name="Google Shape;1503;p50"/>
          <p:cNvSpPr txBox="1"/>
          <p:nvPr>
            <p:ph idx="2" type="subTitle"/>
          </p:nvPr>
        </p:nvSpPr>
        <p:spPr>
          <a:xfrm>
            <a:off x="3569400" y="286443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4" name="Google Shape;1504;p50"/>
          <p:cNvSpPr txBox="1"/>
          <p:nvPr>
            <p:ph idx="3" type="subTitle"/>
          </p:nvPr>
        </p:nvSpPr>
        <p:spPr>
          <a:xfrm>
            <a:off x="6230113" y="2857388"/>
            <a:ext cx="20052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5" name="Google Shape;1505;p5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506" name="Google Shape;1506;p50"/>
          <p:cNvSpPr txBox="1"/>
          <p:nvPr>
            <p:ph idx="4" type="subTitle"/>
          </p:nvPr>
        </p:nvSpPr>
        <p:spPr>
          <a:xfrm>
            <a:off x="908688" y="2485425"/>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7" name="Google Shape;1507;p50"/>
          <p:cNvSpPr txBox="1"/>
          <p:nvPr>
            <p:ph idx="5" type="subTitle"/>
          </p:nvPr>
        </p:nvSpPr>
        <p:spPr>
          <a:xfrm>
            <a:off x="6230113" y="2485425"/>
            <a:ext cx="20052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8" name="Google Shape;1508;p50"/>
          <p:cNvSpPr txBox="1"/>
          <p:nvPr>
            <p:ph idx="6" type="subTitle"/>
          </p:nvPr>
        </p:nvSpPr>
        <p:spPr>
          <a:xfrm>
            <a:off x="3569400" y="2493400"/>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1509" name="Shape 1509"/>
        <p:cNvGrpSpPr/>
        <p:nvPr/>
      </p:nvGrpSpPr>
      <p:grpSpPr>
        <a:xfrm>
          <a:off x="0" y="0"/>
          <a:ext cx="0" cy="0"/>
          <a:chOff x="0" y="0"/>
          <a:chExt cx="0" cy="0"/>
        </a:xfrm>
      </p:grpSpPr>
      <p:pic>
        <p:nvPicPr>
          <p:cNvPr id="1510" name="Google Shape;1510;p5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511" name="Google Shape;1511;p51"/>
          <p:cNvGrpSpPr/>
          <p:nvPr/>
        </p:nvGrpSpPr>
        <p:grpSpPr>
          <a:xfrm>
            <a:off x="-276166" y="-254822"/>
            <a:ext cx="9666671" cy="5663153"/>
            <a:chOff x="-276166" y="-254822"/>
            <a:chExt cx="9666671" cy="5663153"/>
          </a:xfrm>
        </p:grpSpPr>
        <p:grpSp>
          <p:nvGrpSpPr>
            <p:cNvPr id="1512" name="Google Shape;1512;p51"/>
            <p:cNvGrpSpPr/>
            <p:nvPr/>
          </p:nvGrpSpPr>
          <p:grpSpPr>
            <a:xfrm>
              <a:off x="7060902" y="2673603"/>
              <a:ext cx="2329603" cy="2734728"/>
              <a:chOff x="7060902" y="2673603"/>
              <a:chExt cx="2329603" cy="2734728"/>
            </a:xfrm>
          </p:grpSpPr>
          <p:sp>
            <p:nvSpPr>
              <p:cNvPr id="1513" name="Google Shape;1513;p51"/>
              <p:cNvSpPr/>
              <p:nvPr/>
            </p:nvSpPr>
            <p:spPr>
              <a:xfrm>
                <a:off x="8211832" y="4815433"/>
                <a:ext cx="433208" cy="328067"/>
              </a:xfrm>
              <a:custGeom>
                <a:rect b="b" l="l" r="r" t="t"/>
                <a:pathLst>
                  <a:path extrusionOk="0" h="908" w="1199">
                    <a:moveTo>
                      <a:pt x="976" y="908"/>
                    </a:moveTo>
                    <a:lnTo>
                      <a:pt x="1199" y="521"/>
                    </a:lnTo>
                    <a:lnTo>
                      <a:pt x="897" y="0"/>
                    </a:lnTo>
                    <a:lnTo>
                      <a:pt x="299" y="0"/>
                    </a:lnTo>
                    <a:lnTo>
                      <a:pt x="0" y="521"/>
                    </a:lnTo>
                    <a:lnTo>
                      <a:pt x="220" y="908"/>
                    </a:lnTo>
                    <a:lnTo>
                      <a:pt x="976" y="90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4" name="Google Shape;1514;p51"/>
              <p:cNvSpPr/>
              <p:nvPr/>
            </p:nvSpPr>
            <p:spPr>
              <a:xfrm>
                <a:off x="7061075" y="4600455"/>
                <a:ext cx="432846" cy="378650"/>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5" name="Google Shape;1515;p51"/>
              <p:cNvSpPr/>
              <p:nvPr/>
            </p:nvSpPr>
            <p:spPr>
              <a:xfrm>
                <a:off x="8595177" y="4600455"/>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6" name="Google Shape;1516;p51"/>
              <p:cNvSpPr/>
              <p:nvPr/>
            </p:nvSpPr>
            <p:spPr>
              <a:xfrm>
                <a:off x="8211832" y="4386200"/>
                <a:ext cx="433208" cy="378650"/>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7" name="Google Shape;1517;p51"/>
              <p:cNvSpPr/>
              <p:nvPr/>
            </p:nvSpPr>
            <p:spPr>
              <a:xfrm>
                <a:off x="8595177" y="4172306"/>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8" name="Google Shape;1518;p51"/>
              <p:cNvSpPr/>
              <p:nvPr/>
            </p:nvSpPr>
            <p:spPr>
              <a:xfrm>
                <a:off x="8595177" y="3743796"/>
                <a:ext cx="433208" cy="377928"/>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9" name="Google Shape;1519;p51"/>
              <p:cNvSpPr/>
              <p:nvPr/>
            </p:nvSpPr>
            <p:spPr>
              <a:xfrm>
                <a:off x="7827764" y="4600455"/>
                <a:ext cx="433930" cy="378650"/>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0" name="Google Shape;1520;p51"/>
              <p:cNvSpPr/>
              <p:nvPr/>
            </p:nvSpPr>
            <p:spPr>
              <a:xfrm>
                <a:off x="8595177" y="3315647"/>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1" name="Google Shape;1521;p51"/>
              <p:cNvSpPr/>
              <p:nvPr/>
            </p:nvSpPr>
            <p:spPr>
              <a:xfrm>
                <a:off x="8966909" y="35096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2" name="Google Shape;1522;p51"/>
              <p:cNvSpPr/>
              <p:nvPr/>
            </p:nvSpPr>
            <p:spPr>
              <a:xfrm>
                <a:off x="8966909" y="26736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3" name="Google Shape;1523;p51"/>
              <p:cNvSpPr/>
              <p:nvPr/>
            </p:nvSpPr>
            <p:spPr>
              <a:xfrm>
                <a:off x="8966909" y="30917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524" name="Google Shape;1524;p51"/>
              <p:cNvGrpSpPr/>
              <p:nvPr/>
            </p:nvGrpSpPr>
            <p:grpSpPr>
              <a:xfrm>
                <a:off x="8966909" y="4386200"/>
                <a:ext cx="423596" cy="786295"/>
                <a:chOff x="9088834" y="4501483"/>
                <a:chExt cx="423596" cy="786295"/>
              </a:xfrm>
            </p:grpSpPr>
            <p:sp>
              <p:nvSpPr>
                <p:cNvPr id="1525" name="Google Shape;1525;p51"/>
                <p:cNvSpPr/>
                <p:nvPr/>
              </p:nvSpPr>
              <p:spPr>
                <a:xfrm>
                  <a:off x="9088834" y="49193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6" name="Google Shape;1526;p51"/>
                <p:cNvSpPr/>
                <p:nvPr/>
              </p:nvSpPr>
              <p:spPr>
                <a:xfrm>
                  <a:off x="9088834" y="45014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27" name="Google Shape;1527;p51"/>
              <p:cNvSpPr/>
              <p:nvPr/>
            </p:nvSpPr>
            <p:spPr>
              <a:xfrm>
                <a:off x="8595177"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8" name="Google Shape;1528;p51"/>
              <p:cNvSpPr/>
              <p:nvPr/>
            </p:nvSpPr>
            <p:spPr>
              <a:xfrm>
                <a:off x="7444252" y="4815433"/>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9" name="Google Shape;1529;p51"/>
              <p:cNvSpPr/>
              <p:nvPr/>
            </p:nvSpPr>
            <p:spPr>
              <a:xfrm>
                <a:off x="7060902"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30" name="Google Shape;1530;p51"/>
            <p:cNvGrpSpPr/>
            <p:nvPr/>
          </p:nvGrpSpPr>
          <p:grpSpPr>
            <a:xfrm>
              <a:off x="-276166" y="-254822"/>
              <a:ext cx="1922399" cy="2250086"/>
              <a:chOff x="-276166" y="-254822"/>
              <a:chExt cx="1922399" cy="2250086"/>
            </a:xfrm>
          </p:grpSpPr>
          <p:sp>
            <p:nvSpPr>
              <p:cNvPr id="1531" name="Google Shape;1531;p51"/>
              <p:cNvSpPr/>
              <p:nvPr/>
            </p:nvSpPr>
            <p:spPr>
              <a:xfrm>
                <a:off x="9910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2" name="Google Shape;1532;p51"/>
              <p:cNvSpPr/>
              <p:nvPr/>
            </p:nvSpPr>
            <p:spPr>
              <a:xfrm>
                <a:off x="99109" y="16335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3" name="Google Shape;1533;p51"/>
              <p:cNvSpPr/>
              <p:nvPr/>
            </p:nvSpPr>
            <p:spPr>
              <a:xfrm>
                <a:off x="848245"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4" name="Google Shape;1534;p51"/>
              <p:cNvSpPr/>
              <p:nvPr/>
            </p:nvSpPr>
            <p:spPr>
              <a:xfrm>
                <a:off x="4740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5" name="Google Shape;1535;p51"/>
              <p:cNvSpPr/>
              <p:nvPr/>
            </p:nvSpPr>
            <p:spPr>
              <a:xfrm>
                <a:off x="9910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6" name="Google Shape;1536;p51"/>
              <p:cNvSpPr/>
              <p:nvPr/>
            </p:nvSpPr>
            <p:spPr>
              <a:xfrm>
                <a:off x="99109"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7" name="Google Shape;1537;p51"/>
              <p:cNvSpPr/>
              <p:nvPr/>
            </p:nvSpPr>
            <p:spPr>
              <a:xfrm>
                <a:off x="-276166" y="12079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8" name="Google Shape;1538;p51"/>
              <p:cNvSpPr/>
              <p:nvPr/>
            </p:nvSpPr>
            <p:spPr>
              <a:xfrm>
                <a:off x="-276166" y="3719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9" name="Google Shape;1539;p51"/>
              <p:cNvSpPr/>
              <p:nvPr/>
            </p:nvSpPr>
            <p:spPr>
              <a:xfrm>
                <a:off x="-276166" y="162573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0" name="Google Shape;1540;p51"/>
              <p:cNvSpPr/>
              <p:nvPr/>
            </p:nvSpPr>
            <p:spPr>
              <a:xfrm>
                <a:off x="-276166" y="7900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1" name="Google Shape;1541;p51"/>
              <p:cNvSpPr/>
              <p:nvPr/>
            </p:nvSpPr>
            <p:spPr>
              <a:xfrm>
                <a:off x="1223342"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2" name="Google Shape;1542;p51"/>
              <p:cNvSpPr/>
              <p:nvPr/>
            </p:nvSpPr>
            <p:spPr>
              <a:xfrm>
                <a:off x="473146"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3" name="Google Shape;1543;p51"/>
              <p:cNvSpPr/>
              <p:nvPr/>
            </p:nvSpPr>
            <p:spPr>
              <a:xfrm>
                <a:off x="99096"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544" name="Google Shape;1544;p51"/>
          <p:cNvGrpSpPr/>
          <p:nvPr/>
        </p:nvGrpSpPr>
        <p:grpSpPr>
          <a:xfrm>
            <a:off x="274893" y="156889"/>
            <a:ext cx="8985573" cy="5066891"/>
            <a:chOff x="274893" y="156889"/>
            <a:chExt cx="8985573" cy="5066891"/>
          </a:xfrm>
        </p:grpSpPr>
        <p:sp>
          <p:nvSpPr>
            <p:cNvPr id="1545" name="Google Shape;1545;p51"/>
            <p:cNvSpPr/>
            <p:nvPr/>
          </p:nvSpPr>
          <p:spPr>
            <a:xfrm>
              <a:off x="274893" y="1158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6" name="Google Shape;1546;p51"/>
            <p:cNvSpPr/>
            <p:nvPr/>
          </p:nvSpPr>
          <p:spPr>
            <a:xfrm>
              <a:off x="8822143" y="3973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7" name="Google Shape;1547;p51"/>
            <p:cNvSpPr/>
            <p:nvPr/>
          </p:nvSpPr>
          <p:spPr>
            <a:xfrm>
              <a:off x="6892393" y="48423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8" name="Google Shape;1548;p51"/>
            <p:cNvSpPr/>
            <p:nvPr/>
          </p:nvSpPr>
          <p:spPr>
            <a:xfrm>
              <a:off x="1395593"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49" name="Google Shape;1549;p51"/>
          <p:cNvSpPr txBox="1"/>
          <p:nvPr>
            <p:ph idx="1" type="subTitle"/>
          </p:nvPr>
        </p:nvSpPr>
        <p:spPr>
          <a:xfrm>
            <a:off x="109010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0" name="Google Shape;1550;p51"/>
          <p:cNvSpPr txBox="1"/>
          <p:nvPr>
            <p:ph idx="2" type="subTitle"/>
          </p:nvPr>
        </p:nvSpPr>
        <p:spPr>
          <a:xfrm>
            <a:off x="519245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1" name="Google Shape;1551;p51"/>
          <p:cNvSpPr txBox="1"/>
          <p:nvPr>
            <p:ph idx="3" type="subTitle"/>
          </p:nvPr>
        </p:nvSpPr>
        <p:spPr>
          <a:xfrm>
            <a:off x="109657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2" name="Google Shape;1552;p51"/>
          <p:cNvSpPr txBox="1"/>
          <p:nvPr>
            <p:ph idx="4" type="subTitle"/>
          </p:nvPr>
        </p:nvSpPr>
        <p:spPr>
          <a:xfrm>
            <a:off x="519892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3" name="Google Shape;1553;p5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54" name="Google Shape;1554;p51"/>
          <p:cNvSpPr txBox="1"/>
          <p:nvPr>
            <p:ph hasCustomPrompt="1" idx="5" type="title"/>
          </p:nvPr>
        </p:nvSpPr>
        <p:spPr>
          <a:xfrm>
            <a:off x="2147600" y="1317726"/>
            <a:ext cx="733500" cy="572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555" name="Google Shape;1555;p51"/>
          <p:cNvSpPr txBox="1"/>
          <p:nvPr>
            <p:ph hasCustomPrompt="1" idx="6" type="title"/>
          </p:nvPr>
        </p:nvSpPr>
        <p:spPr>
          <a:xfrm>
            <a:off x="2155125" y="2969000"/>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556" name="Google Shape;1556;p51"/>
          <p:cNvSpPr txBox="1"/>
          <p:nvPr>
            <p:ph hasCustomPrompt="1" idx="7" type="title"/>
          </p:nvPr>
        </p:nvSpPr>
        <p:spPr>
          <a:xfrm>
            <a:off x="6251000" y="1319526"/>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557" name="Google Shape;1557;p51"/>
          <p:cNvSpPr txBox="1"/>
          <p:nvPr>
            <p:ph hasCustomPrompt="1" idx="8" type="title"/>
          </p:nvPr>
        </p:nvSpPr>
        <p:spPr>
          <a:xfrm>
            <a:off x="6257475" y="2969002"/>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558" name="Google Shape;1558;p51"/>
          <p:cNvSpPr txBox="1"/>
          <p:nvPr>
            <p:ph idx="9" type="subTitle"/>
          </p:nvPr>
        </p:nvSpPr>
        <p:spPr>
          <a:xfrm>
            <a:off x="109010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59" name="Google Shape;1559;p51"/>
          <p:cNvSpPr txBox="1"/>
          <p:nvPr>
            <p:ph idx="13" type="subTitle"/>
          </p:nvPr>
        </p:nvSpPr>
        <p:spPr>
          <a:xfrm>
            <a:off x="109657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60" name="Google Shape;1560;p51"/>
          <p:cNvSpPr txBox="1"/>
          <p:nvPr>
            <p:ph idx="14" type="subTitle"/>
          </p:nvPr>
        </p:nvSpPr>
        <p:spPr>
          <a:xfrm>
            <a:off x="519245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61" name="Google Shape;1561;p51"/>
          <p:cNvSpPr txBox="1"/>
          <p:nvPr>
            <p:ph idx="15" type="subTitle"/>
          </p:nvPr>
        </p:nvSpPr>
        <p:spPr>
          <a:xfrm>
            <a:off x="519892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562" name="Shape 1562"/>
        <p:cNvGrpSpPr/>
        <p:nvPr/>
      </p:nvGrpSpPr>
      <p:grpSpPr>
        <a:xfrm>
          <a:off x="0" y="0"/>
          <a:ext cx="0" cy="0"/>
          <a:chOff x="0" y="0"/>
          <a:chExt cx="0" cy="0"/>
        </a:xfrm>
      </p:grpSpPr>
      <p:pic>
        <p:nvPicPr>
          <p:cNvPr id="1563" name="Google Shape;1563;p5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564" name="Google Shape;1564;p52"/>
          <p:cNvGrpSpPr/>
          <p:nvPr/>
        </p:nvGrpSpPr>
        <p:grpSpPr>
          <a:xfrm>
            <a:off x="-286070" y="-254822"/>
            <a:ext cx="9569423" cy="5665844"/>
            <a:chOff x="-286070" y="-254822"/>
            <a:chExt cx="9569423" cy="5665844"/>
          </a:xfrm>
        </p:grpSpPr>
        <p:grpSp>
          <p:nvGrpSpPr>
            <p:cNvPr id="1565" name="Google Shape;1565;p52"/>
            <p:cNvGrpSpPr/>
            <p:nvPr/>
          </p:nvGrpSpPr>
          <p:grpSpPr>
            <a:xfrm>
              <a:off x="-286070" y="3946039"/>
              <a:ext cx="1988632" cy="1464982"/>
              <a:chOff x="-286070" y="3946039"/>
              <a:chExt cx="1988632" cy="1464982"/>
            </a:xfrm>
          </p:grpSpPr>
          <p:sp>
            <p:nvSpPr>
              <p:cNvPr id="1566" name="Google Shape;1566;p52"/>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7" name="Google Shape;1567;p52"/>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8" name="Google Shape;1568;p52"/>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9" name="Google Shape;1569;p52"/>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0" name="Google Shape;1570;p52"/>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1" name="Google Shape;1571;p52"/>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572" name="Google Shape;1572;p52"/>
              <p:cNvGrpSpPr/>
              <p:nvPr/>
            </p:nvGrpSpPr>
            <p:grpSpPr>
              <a:xfrm>
                <a:off x="-286070" y="4162826"/>
                <a:ext cx="438323" cy="813879"/>
                <a:chOff x="102555" y="3513551"/>
                <a:chExt cx="438323" cy="813879"/>
              </a:xfrm>
            </p:grpSpPr>
            <p:sp>
              <p:nvSpPr>
                <p:cNvPr id="1573" name="Google Shape;1573;p52"/>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4" name="Google Shape;1574;p52"/>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75" name="Google Shape;1575;p52"/>
              <p:cNvGrpSpPr/>
              <p:nvPr/>
            </p:nvGrpSpPr>
            <p:grpSpPr>
              <a:xfrm>
                <a:off x="490513" y="5028535"/>
                <a:ext cx="1212049" cy="382486"/>
                <a:chOff x="490513" y="4594953"/>
                <a:chExt cx="1212049" cy="382486"/>
              </a:xfrm>
            </p:grpSpPr>
            <p:sp>
              <p:nvSpPr>
                <p:cNvPr id="1576" name="Google Shape;1576;p52"/>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7" name="Google Shape;1577;p52"/>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578" name="Google Shape;1578;p52"/>
            <p:cNvGrpSpPr/>
            <p:nvPr/>
          </p:nvGrpSpPr>
          <p:grpSpPr>
            <a:xfrm>
              <a:off x="7736217" y="-254822"/>
              <a:ext cx="1547136" cy="2041536"/>
              <a:chOff x="7736217" y="-254822"/>
              <a:chExt cx="1547136" cy="2041536"/>
            </a:xfrm>
          </p:grpSpPr>
          <p:sp>
            <p:nvSpPr>
              <p:cNvPr id="1579" name="Google Shape;1579;p52"/>
              <p:cNvSpPr/>
              <p:nvPr/>
            </p:nvSpPr>
            <p:spPr>
              <a:xfrm flipH="1">
                <a:off x="8859745"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0" name="Google Shape;1580;p52"/>
              <p:cNvSpPr/>
              <p:nvPr/>
            </p:nvSpPr>
            <p:spPr>
              <a:xfrm flipH="1">
                <a:off x="8111314"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1" name="Google Shape;1581;p52"/>
              <p:cNvSpPr/>
              <p:nvPr/>
            </p:nvSpPr>
            <p:spPr>
              <a:xfrm flipH="1">
                <a:off x="84855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2" name="Google Shape;1582;p52"/>
              <p:cNvSpPr/>
              <p:nvPr/>
            </p:nvSpPr>
            <p:spPr>
              <a:xfrm flipH="1">
                <a:off x="8859745"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3" name="Google Shape;1583;p52"/>
              <p:cNvSpPr/>
              <p:nvPr/>
            </p:nvSpPr>
            <p:spPr>
              <a:xfrm flipH="1">
                <a:off x="8859745"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4" name="Google Shape;1584;p52"/>
              <p:cNvSpPr/>
              <p:nvPr/>
            </p:nvSpPr>
            <p:spPr>
              <a:xfrm flipH="1">
                <a:off x="8485695"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5" name="Google Shape;1585;p52"/>
              <p:cNvSpPr/>
              <p:nvPr/>
            </p:nvSpPr>
            <p:spPr>
              <a:xfrm flipH="1">
                <a:off x="7736217"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6" name="Google Shape;1586;p52"/>
              <p:cNvSpPr/>
              <p:nvPr/>
            </p:nvSpPr>
            <p:spPr>
              <a:xfrm flipH="1">
                <a:off x="8485707"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7" name="Google Shape;1587;p52"/>
              <p:cNvSpPr/>
              <p:nvPr/>
            </p:nvSpPr>
            <p:spPr>
              <a:xfrm flipH="1">
                <a:off x="8859757"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588" name="Google Shape;1588;p52"/>
          <p:cNvGrpSpPr/>
          <p:nvPr/>
        </p:nvGrpSpPr>
        <p:grpSpPr>
          <a:xfrm>
            <a:off x="-286070" y="156889"/>
            <a:ext cx="9347902" cy="5037154"/>
            <a:chOff x="-286070" y="156889"/>
            <a:chExt cx="9347902" cy="5037154"/>
          </a:xfrm>
        </p:grpSpPr>
        <p:sp>
          <p:nvSpPr>
            <p:cNvPr id="1589" name="Google Shape;1589;p52"/>
            <p:cNvSpPr/>
            <p:nvPr/>
          </p:nvSpPr>
          <p:spPr>
            <a:xfrm>
              <a:off x="-28607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0" name="Google Shape;1590;p52"/>
            <p:cNvSpPr/>
            <p:nvPr/>
          </p:nvSpPr>
          <p:spPr>
            <a:xfrm>
              <a:off x="16546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1" name="Google Shape;1591;p52"/>
            <p:cNvSpPr/>
            <p:nvPr/>
          </p:nvSpPr>
          <p:spPr>
            <a:xfrm flipH="1">
              <a:off x="7548534"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2" name="Google Shape;1592;p52"/>
            <p:cNvSpPr/>
            <p:nvPr/>
          </p:nvSpPr>
          <p:spPr>
            <a:xfrm flipH="1">
              <a:off x="8623509"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93" name="Google Shape;1593;p52"/>
          <p:cNvSpPr txBox="1"/>
          <p:nvPr>
            <p:ph idx="1" type="subTitle"/>
          </p:nvPr>
        </p:nvSpPr>
        <p:spPr>
          <a:xfrm>
            <a:off x="709100"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4" name="Google Shape;1594;p52"/>
          <p:cNvSpPr txBox="1"/>
          <p:nvPr>
            <p:ph idx="2" type="subTitle"/>
          </p:nvPr>
        </p:nvSpPr>
        <p:spPr>
          <a:xfrm>
            <a:off x="3381446"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5" name="Google Shape;1595;p52"/>
          <p:cNvSpPr txBox="1"/>
          <p:nvPr>
            <p:ph idx="3" type="subTitle"/>
          </p:nvPr>
        </p:nvSpPr>
        <p:spPr>
          <a:xfrm>
            <a:off x="709100"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6" name="Google Shape;1596;p52"/>
          <p:cNvSpPr txBox="1"/>
          <p:nvPr>
            <p:ph idx="4" type="subTitle"/>
          </p:nvPr>
        </p:nvSpPr>
        <p:spPr>
          <a:xfrm>
            <a:off x="3381446"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7" name="Google Shape;1597;p52"/>
          <p:cNvSpPr txBox="1"/>
          <p:nvPr>
            <p:ph idx="5" type="subTitle"/>
          </p:nvPr>
        </p:nvSpPr>
        <p:spPr>
          <a:xfrm>
            <a:off x="6053797"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8" name="Google Shape;1598;p52"/>
          <p:cNvSpPr txBox="1"/>
          <p:nvPr>
            <p:ph idx="6" type="subTitle"/>
          </p:nvPr>
        </p:nvSpPr>
        <p:spPr>
          <a:xfrm>
            <a:off x="6053797"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9" name="Google Shape;1599;p5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00" name="Google Shape;1600;p52"/>
          <p:cNvSpPr txBox="1"/>
          <p:nvPr>
            <p:ph idx="7" type="subTitle"/>
          </p:nvPr>
        </p:nvSpPr>
        <p:spPr>
          <a:xfrm>
            <a:off x="709104"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1" name="Google Shape;1601;p52"/>
          <p:cNvSpPr txBox="1"/>
          <p:nvPr>
            <p:ph idx="8" type="subTitle"/>
          </p:nvPr>
        </p:nvSpPr>
        <p:spPr>
          <a:xfrm>
            <a:off x="3381447"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2" name="Google Shape;1602;p52"/>
          <p:cNvSpPr txBox="1"/>
          <p:nvPr>
            <p:ph idx="9" type="subTitle"/>
          </p:nvPr>
        </p:nvSpPr>
        <p:spPr>
          <a:xfrm>
            <a:off x="6053796"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3" name="Google Shape;1603;p52"/>
          <p:cNvSpPr txBox="1"/>
          <p:nvPr>
            <p:ph idx="13" type="subTitle"/>
          </p:nvPr>
        </p:nvSpPr>
        <p:spPr>
          <a:xfrm>
            <a:off x="709104"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4" name="Google Shape;1604;p52"/>
          <p:cNvSpPr txBox="1"/>
          <p:nvPr>
            <p:ph idx="14" type="subTitle"/>
          </p:nvPr>
        </p:nvSpPr>
        <p:spPr>
          <a:xfrm>
            <a:off x="3381453"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5" name="Google Shape;1605;p52"/>
          <p:cNvSpPr txBox="1"/>
          <p:nvPr>
            <p:ph idx="15" type="subTitle"/>
          </p:nvPr>
        </p:nvSpPr>
        <p:spPr>
          <a:xfrm>
            <a:off x="6053801"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06" name="Shape 1606"/>
        <p:cNvGrpSpPr/>
        <p:nvPr/>
      </p:nvGrpSpPr>
      <p:grpSpPr>
        <a:xfrm>
          <a:off x="0" y="0"/>
          <a:ext cx="0" cy="0"/>
          <a:chOff x="0" y="0"/>
          <a:chExt cx="0" cy="0"/>
        </a:xfrm>
      </p:grpSpPr>
      <p:pic>
        <p:nvPicPr>
          <p:cNvPr id="1607" name="Google Shape;1607;p5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608" name="Google Shape;1608;p53"/>
          <p:cNvSpPr txBox="1"/>
          <p:nvPr>
            <p:ph hasCustomPrompt="1" type="title"/>
          </p:nvPr>
        </p:nvSpPr>
        <p:spPr>
          <a:xfrm>
            <a:off x="2244175" y="929363"/>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609" name="Google Shape;1609;p53"/>
          <p:cNvSpPr txBox="1"/>
          <p:nvPr>
            <p:ph idx="1" type="subTitle"/>
          </p:nvPr>
        </p:nvSpPr>
        <p:spPr>
          <a:xfrm>
            <a:off x="2244175" y="1684224"/>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10" name="Google Shape;1610;p53"/>
          <p:cNvSpPr txBox="1"/>
          <p:nvPr>
            <p:ph hasCustomPrompt="1" idx="2" type="title"/>
          </p:nvPr>
        </p:nvSpPr>
        <p:spPr>
          <a:xfrm>
            <a:off x="2244175" y="3065122"/>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611" name="Google Shape;1611;p53"/>
          <p:cNvSpPr txBox="1"/>
          <p:nvPr>
            <p:ph idx="3" type="subTitle"/>
          </p:nvPr>
        </p:nvSpPr>
        <p:spPr>
          <a:xfrm>
            <a:off x="2244175" y="3819936"/>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612" name="Google Shape;1612;p53"/>
          <p:cNvGrpSpPr/>
          <p:nvPr/>
        </p:nvGrpSpPr>
        <p:grpSpPr>
          <a:xfrm>
            <a:off x="-217669" y="-254218"/>
            <a:ext cx="9570470" cy="5615114"/>
            <a:chOff x="-217669" y="-254218"/>
            <a:chExt cx="9570470" cy="5615114"/>
          </a:xfrm>
        </p:grpSpPr>
        <p:sp>
          <p:nvSpPr>
            <p:cNvPr id="1613" name="Google Shape;1613;p53"/>
            <p:cNvSpPr/>
            <p:nvPr/>
          </p:nvSpPr>
          <p:spPr>
            <a:xfrm>
              <a:off x="-217669" y="1651436"/>
              <a:ext cx="428913" cy="372844"/>
            </a:xfrm>
            <a:custGeom>
              <a:rect b="b" l="l" r="r" t="t"/>
              <a:pathLst>
                <a:path extrusionOk="0" h="1044" w="1201">
                  <a:moveTo>
                    <a:pt x="301" y="1044"/>
                  </a:moveTo>
                  <a:lnTo>
                    <a:pt x="0" y="520"/>
                  </a:lnTo>
                  <a:lnTo>
                    <a:pt x="301" y="0"/>
                  </a:lnTo>
                  <a:lnTo>
                    <a:pt x="899" y="0"/>
                  </a:lnTo>
                  <a:lnTo>
                    <a:pt x="1201" y="520"/>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4" name="Google Shape;1614;p53"/>
            <p:cNvSpPr/>
            <p:nvPr/>
          </p:nvSpPr>
          <p:spPr>
            <a:xfrm>
              <a:off x="540876" y="1228235"/>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5" name="Google Shape;1615;p53"/>
            <p:cNvSpPr/>
            <p:nvPr/>
          </p:nvSpPr>
          <p:spPr>
            <a:xfrm>
              <a:off x="161961" y="1016456"/>
              <a:ext cx="428199" cy="373201"/>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6" name="Google Shape;1616;p53"/>
            <p:cNvSpPr/>
            <p:nvPr/>
          </p:nvSpPr>
          <p:spPr>
            <a:xfrm>
              <a:off x="161961" y="592184"/>
              <a:ext cx="428199" cy="37427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7" name="Google Shape;1617;p53"/>
            <p:cNvSpPr/>
            <p:nvPr/>
          </p:nvSpPr>
          <p:spPr>
            <a:xfrm>
              <a:off x="-217669" y="380762"/>
              <a:ext cx="428913" cy="37320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8" name="Google Shape;1618;p53"/>
            <p:cNvSpPr/>
            <p:nvPr/>
          </p:nvSpPr>
          <p:spPr>
            <a:xfrm>
              <a:off x="540876" y="380762"/>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9" name="Google Shape;1619;p53"/>
            <p:cNvSpPr/>
            <p:nvPr/>
          </p:nvSpPr>
          <p:spPr>
            <a:xfrm>
              <a:off x="1298705" y="380762"/>
              <a:ext cx="427842" cy="37320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0" name="Google Shape;1620;p53"/>
            <p:cNvSpPr/>
            <p:nvPr/>
          </p:nvSpPr>
          <p:spPr>
            <a:xfrm>
              <a:off x="161961" y="168983"/>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1" name="Google Shape;1621;p53"/>
            <p:cNvSpPr/>
            <p:nvPr/>
          </p:nvSpPr>
          <p:spPr>
            <a:xfrm>
              <a:off x="1677620" y="16898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2" name="Google Shape;1622;p53"/>
            <p:cNvSpPr/>
            <p:nvPr/>
          </p:nvSpPr>
          <p:spPr>
            <a:xfrm>
              <a:off x="540876" y="-42439"/>
              <a:ext cx="428199" cy="373201"/>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3" name="Google Shape;1623;p53"/>
            <p:cNvSpPr/>
            <p:nvPr/>
          </p:nvSpPr>
          <p:spPr>
            <a:xfrm>
              <a:off x="161961" y="-254218"/>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4" name="Google Shape;1624;p53"/>
            <p:cNvSpPr/>
            <p:nvPr/>
          </p:nvSpPr>
          <p:spPr>
            <a:xfrm>
              <a:off x="1677620" y="-254218"/>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5" name="Google Shape;1625;p53"/>
            <p:cNvSpPr/>
            <p:nvPr/>
          </p:nvSpPr>
          <p:spPr>
            <a:xfrm>
              <a:off x="-217669" y="2074637"/>
              <a:ext cx="428913" cy="373201"/>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6" name="Google Shape;1626;p53"/>
            <p:cNvSpPr/>
            <p:nvPr/>
          </p:nvSpPr>
          <p:spPr>
            <a:xfrm>
              <a:off x="161961" y="1862858"/>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7" name="Google Shape;1627;p53"/>
            <p:cNvSpPr/>
            <p:nvPr/>
          </p:nvSpPr>
          <p:spPr>
            <a:xfrm>
              <a:off x="1298705" y="-42439"/>
              <a:ext cx="427842" cy="373201"/>
            </a:xfrm>
            <a:custGeom>
              <a:rect b="b" l="l" r="r" t="t"/>
              <a:pathLst>
                <a:path extrusionOk="0" h="1045" w="1198">
                  <a:moveTo>
                    <a:pt x="299" y="1045"/>
                  </a:moveTo>
                  <a:lnTo>
                    <a:pt x="0" y="523"/>
                  </a:lnTo>
                  <a:lnTo>
                    <a:pt x="299" y="0"/>
                  </a:lnTo>
                  <a:lnTo>
                    <a:pt x="900" y="0"/>
                  </a:lnTo>
                  <a:lnTo>
                    <a:pt x="1198"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8" name="Google Shape;1628;p53"/>
            <p:cNvSpPr/>
            <p:nvPr/>
          </p:nvSpPr>
          <p:spPr>
            <a:xfrm>
              <a:off x="919790" y="-254218"/>
              <a:ext cx="428199" cy="37320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9" name="Google Shape;1629;p53"/>
            <p:cNvSpPr/>
            <p:nvPr/>
          </p:nvSpPr>
          <p:spPr>
            <a:xfrm>
              <a:off x="-217669" y="1228235"/>
              <a:ext cx="428913" cy="373201"/>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0" name="Google Shape;1630;p53"/>
            <p:cNvSpPr/>
            <p:nvPr/>
          </p:nvSpPr>
          <p:spPr>
            <a:xfrm>
              <a:off x="7411497" y="4987251"/>
              <a:ext cx="427123" cy="373643"/>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1" name="Google Shape;1631;p53"/>
            <p:cNvSpPr/>
            <p:nvPr/>
          </p:nvSpPr>
          <p:spPr>
            <a:xfrm>
              <a:off x="8925322" y="4987251"/>
              <a:ext cx="427479" cy="37364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2" name="Google Shape;1632;p53"/>
            <p:cNvSpPr/>
            <p:nvPr/>
          </p:nvSpPr>
          <p:spPr>
            <a:xfrm>
              <a:off x="7789775" y="4775828"/>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3" name="Google Shape;1633;p53"/>
            <p:cNvSpPr/>
            <p:nvPr/>
          </p:nvSpPr>
          <p:spPr>
            <a:xfrm>
              <a:off x="8547044" y="4775828"/>
              <a:ext cx="427479" cy="3736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4" name="Google Shape;1634;p53"/>
            <p:cNvSpPr/>
            <p:nvPr/>
          </p:nvSpPr>
          <p:spPr>
            <a:xfrm>
              <a:off x="7411497" y="4564761"/>
              <a:ext cx="427123" cy="37257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5" name="Google Shape;1635;p53"/>
            <p:cNvSpPr/>
            <p:nvPr/>
          </p:nvSpPr>
          <p:spPr>
            <a:xfrm>
              <a:off x="7789775" y="4353338"/>
              <a:ext cx="427123" cy="37257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6" name="Google Shape;1636;p53"/>
            <p:cNvSpPr/>
            <p:nvPr/>
          </p:nvSpPr>
          <p:spPr>
            <a:xfrm>
              <a:off x="8547044" y="435333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7" name="Google Shape;1637;p53"/>
            <p:cNvSpPr/>
            <p:nvPr/>
          </p:nvSpPr>
          <p:spPr>
            <a:xfrm>
              <a:off x="8925322" y="3296936"/>
              <a:ext cx="427479" cy="372574"/>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8" name="Google Shape;1638;p53"/>
            <p:cNvSpPr/>
            <p:nvPr/>
          </p:nvSpPr>
          <p:spPr>
            <a:xfrm>
              <a:off x="8547044" y="3085869"/>
              <a:ext cx="427479" cy="37221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9" name="Google Shape;1639;p53"/>
            <p:cNvSpPr/>
            <p:nvPr/>
          </p:nvSpPr>
          <p:spPr>
            <a:xfrm>
              <a:off x="8925322" y="4141915"/>
              <a:ext cx="427479" cy="372930"/>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0" name="Google Shape;1640;p53"/>
            <p:cNvSpPr/>
            <p:nvPr/>
          </p:nvSpPr>
          <p:spPr>
            <a:xfrm>
              <a:off x="8925322" y="2874803"/>
              <a:ext cx="427479" cy="372217"/>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1" name="Google Shape;1641;p53"/>
            <p:cNvSpPr/>
            <p:nvPr/>
          </p:nvSpPr>
          <p:spPr>
            <a:xfrm>
              <a:off x="8168053" y="4987251"/>
              <a:ext cx="428193" cy="3736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2" name="Google Shape;1642;p53"/>
            <p:cNvSpPr/>
            <p:nvPr/>
          </p:nvSpPr>
          <p:spPr>
            <a:xfrm>
              <a:off x="8168053" y="4564761"/>
              <a:ext cx="428193" cy="37257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3" name="Google Shape;1643;p53"/>
            <p:cNvSpPr/>
            <p:nvPr/>
          </p:nvSpPr>
          <p:spPr>
            <a:xfrm>
              <a:off x="8547044" y="39308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4" name="Google Shape;1644;p53"/>
            <p:cNvSpPr/>
            <p:nvPr/>
          </p:nvSpPr>
          <p:spPr>
            <a:xfrm>
              <a:off x="8925322" y="3719425"/>
              <a:ext cx="427479" cy="37257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5" name="Google Shape;1645;p53"/>
            <p:cNvSpPr/>
            <p:nvPr/>
          </p:nvSpPr>
          <p:spPr>
            <a:xfrm>
              <a:off x="8168407" y="32969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6" name="Google Shape;1646;p53"/>
            <p:cNvSpPr/>
            <p:nvPr/>
          </p:nvSpPr>
          <p:spPr>
            <a:xfrm>
              <a:off x="6654950" y="4987253"/>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7" name="Google Shape;1647;p53"/>
            <p:cNvSpPr/>
            <p:nvPr/>
          </p:nvSpPr>
          <p:spPr>
            <a:xfrm>
              <a:off x="541058" y="207843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8" name="Google Shape;1648;p53"/>
            <p:cNvSpPr/>
            <p:nvPr/>
          </p:nvSpPr>
          <p:spPr>
            <a:xfrm>
              <a:off x="919983" y="592184"/>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49" name="Google Shape;1649;p53"/>
          <p:cNvGrpSpPr/>
          <p:nvPr/>
        </p:nvGrpSpPr>
        <p:grpSpPr>
          <a:xfrm>
            <a:off x="161966" y="168992"/>
            <a:ext cx="9191860" cy="4768687"/>
            <a:chOff x="161966" y="168992"/>
            <a:chExt cx="9191860" cy="4768687"/>
          </a:xfrm>
        </p:grpSpPr>
        <p:sp>
          <p:nvSpPr>
            <p:cNvPr id="1650" name="Google Shape;1650;p53"/>
            <p:cNvSpPr/>
            <p:nvPr/>
          </p:nvSpPr>
          <p:spPr>
            <a:xfrm>
              <a:off x="161966" y="1439713"/>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1" name="Google Shape;1651;p53"/>
            <p:cNvSpPr/>
            <p:nvPr/>
          </p:nvSpPr>
          <p:spPr>
            <a:xfrm>
              <a:off x="730359" y="168992"/>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2" name="Google Shape;1652;p53"/>
            <p:cNvSpPr/>
            <p:nvPr/>
          </p:nvSpPr>
          <p:spPr>
            <a:xfrm>
              <a:off x="8743862" y="3508413"/>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3" name="Google Shape;1653;p53"/>
            <p:cNvSpPr/>
            <p:nvPr/>
          </p:nvSpPr>
          <p:spPr>
            <a:xfrm>
              <a:off x="8926311" y="4565074"/>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4" name="Google Shape;1654;p53"/>
            <p:cNvSpPr/>
            <p:nvPr/>
          </p:nvSpPr>
          <p:spPr>
            <a:xfrm>
              <a:off x="7242150" y="4303422"/>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55" name="Shape 1655"/>
        <p:cNvGrpSpPr/>
        <p:nvPr/>
      </p:nvGrpSpPr>
      <p:grpSpPr>
        <a:xfrm>
          <a:off x="0" y="0"/>
          <a:ext cx="0" cy="0"/>
          <a:chOff x="0" y="0"/>
          <a:chExt cx="0" cy="0"/>
        </a:xfrm>
      </p:grpSpPr>
      <p:pic>
        <p:nvPicPr>
          <p:cNvPr id="1656" name="Google Shape;1656;p5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657" name="Google Shape;1657;p54"/>
          <p:cNvSpPr txBox="1"/>
          <p:nvPr>
            <p:ph type="title"/>
          </p:nvPr>
        </p:nvSpPr>
        <p:spPr>
          <a:xfrm>
            <a:off x="2347950" y="540000"/>
            <a:ext cx="4448100" cy="847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58" name="Google Shape;1658;p54"/>
          <p:cNvSpPr txBox="1"/>
          <p:nvPr>
            <p:ph idx="1" type="subTitle"/>
          </p:nvPr>
        </p:nvSpPr>
        <p:spPr>
          <a:xfrm>
            <a:off x="2347900" y="1418050"/>
            <a:ext cx="4448100" cy="115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59" name="Google Shape;1659;p54"/>
          <p:cNvSpPr txBox="1"/>
          <p:nvPr/>
        </p:nvSpPr>
        <p:spPr>
          <a:xfrm>
            <a:off x="2170450" y="3530800"/>
            <a:ext cx="4803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Livvic SemiBold"/>
                <a:ea typeface="Livvic SemiBold"/>
                <a:cs typeface="Livvic SemiBold"/>
                <a:sym typeface="Livvic SemiBold"/>
              </a:rPr>
              <a:t>CREDITS:</a:t>
            </a:r>
            <a:r>
              <a:rPr lang="en" sz="1200">
                <a:solidFill>
                  <a:schemeClr val="dk1"/>
                </a:solidFill>
                <a:latin typeface="Livvic"/>
                <a:ea typeface="Livvic"/>
                <a:cs typeface="Livvic"/>
                <a:sym typeface="Livvic"/>
              </a:rPr>
              <a:t> This presentation template was created by </a:t>
            </a:r>
            <a:r>
              <a:rPr lang="en" sz="1200" u="sng">
                <a:solidFill>
                  <a:schemeClr val="hlink"/>
                </a:solidFill>
                <a:latin typeface="Livvic SemiBold"/>
                <a:ea typeface="Livvic SemiBold"/>
                <a:cs typeface="Livvic SemiBold"/>
                <a:sym typeface="Livvic SemiBold"/>
                <a:hlinkClick r:id="rId3"/>
              </a:rPr>
              <a:t>Slideshow</a:t>
            </a:r>
            <a:r>
              <a:rPr lang="en" sz="1200">
                <a:solidFill>
                  <a:schemeClr val="dk1"/>
                </a:solidFill>
                <a:latin typeface="Livvic SemiBold"/>
                <a:ea typeface="Livvic SemiBold"/>
                <a:cs typeface="Livvic SemiBold"/>
                <a:sym typeface="Livvic SemiBold"/>
              </a:rPr>
              <a:t>,</a:t>
            </a:r>
            <a:r>
              <a:rPr lang="en" sz="1200">
                <a:solidFill>
                  <a:schemeClr val="dk1"/>
                </a:solidFill>
                <a:latin typeface="Livvic"/>
                <a:ea typeface="Livvic"/>
                <a:cs typeface="Livvic"/>
                <a:sym typeface="Livvic"/>
              </a:rPr>
              <a:t> and includes icons by</a:t>
            </a:r>
            <a:r>
              <a:rPr lang="en" sz="1200">
                <a:solidFill>
                  <a:schemeClr val="dk1"/>
                </a:solidFill>
                <a:latin typeface="Livvic SemiBold"/>
                <a:ea typeface="Livvic SemiBold"/>
                <a:cs typeface="Livvic SemiBold"/>
                <a:sym typeface="Livvic SemiBold"/>
              </a:rPr>
              <a:t> </a:t>
            </a:r>
            <a:r>
              <a:rPr lang="en" sz="1200" u="sng">
                <a:solidFill>
                  <a:schemeClr val="dk1"/>
                </a:solidFill>
                <a:latin typeface="Livvic SemiBold"/>
                <a:ea typeface="Livvic SemiBold"/>
                <a:cs typeface="Livvic SemiBold"/>
                <a:sym typeface="Livvic SemiBold"/>
                <a:hlinkClick r:id="rId4">
                  <a:extLst>
                    <a:ext uri="{A12FA001-AC4F-418D-AE19-62706E023703}">
                      <ahyp:hlinkClr val="tx"/>
                    </a:ext>
                  </a:extLst>
                </a:hlinkClick>
              </a:rPr>
              <a:t>Flaticon</a:t>
            </a:r>
            <a:r>
              <a:rPr lang="en" sz="1200">
                <a:solidFill>
                  <a:schemeClr val="dk1"/>
                </a:solidFill>
                <a:latin typeface="Livvic SemiBold"/>
                <a:ea typeface="Livvic SemiBold"/>
                <a:cs typeface="Livvic SemiBold"/>
                <a:sym typeface="Livvic SemiBold"/>
              </a:rPr>
              <a:t>, </a:t>
            </a:r>
            <a:r>
              <a:rPr lang="en" sz="1200">
                <a:solidFill>
                  <a:schemeClr val="dk1"/>
                </a:solidFill>
                <a:latin typeface="Livvic"/>
                <a:ea typeface="Livvic"/>
                <a:cs typeface="Livvic"/>
                <a:sym typeface="Livvic"/>
              </a:rPr>
              <a:t>and infographics &amp; images by </a:t>
            </a:r>
            <a:r>
              <a:rPr lang="en" sz="1200" u="sng">
                <a:solidFill>
                  <a:schemeClr val="dk1"/>
                </a:solidFill>
                <a:latin typeface="Livvic SemiBold"/>
                <a:ea typeface="Livvic SemiBold"/>
                <a:cs typeface="Livvic SemiBold"/>
                <a:sym typeface="Livvic SemiBold"/>
                <a:hlinkClick r:id="rId5">
                  <a:extLst>
                    <a:ext uri="{A12FA001-AC4F-418D-AE19-62706E023703}">
                      <ahyp:hlinkClr val="tx"/>
                    </a:ext>
                  </a:extLst>
                </a:hlinkClick>
              </a:rPr>
              <a:t>Freepik</a:t>
            </a:r>
            <a:r>
              <a:rPr lang="en" sz="1200" u="sng">
                <a:solidFill>
                  <a:schemeClr val="dk1"/>
                </a:solidFill>
                <a:latin typeface="Livvic SemiBold"/>
                <a:ea typeface="Livvic SemiBold"/>
                <a:cs typeface="Livvic SemiBold"/>
                <a:sym typeface="Livvic SemiBold"/>
              </a:rPr>
              <a:t> </a:t>
            </a:r>
            <a:endParaRPr sz="1200" u="sng">
              <a:solidFill>
                <a:schemeClr val="dk1"/>
              </a:solidFill>
              <a:latin typeface="Livvic SemiBold"/>
              <a:ea typeface="Livvic SemiBold"/>
              <a:cs typeface="Livvic SemiBold"/>
              <a:sym typeface="Livvic SemiBold"/>
            </a:endParaRPr>
          </a:p>
        </p:txBody>
      </p:sp>
      <p:grpSp>
        <p:nvGrpSpPr>
          <p:cNvPr id="1660" name="Google Shape;1660;p54"/>
          <p:cNvGrpSpPr/>
          <p:nvPr/>
        </p:nvGrpSpPr>
        <p:grpSpPr>
          <a:xfrm>
            <a:off x="-207472" y="-228064"/>
            <a:ext cx="9590967" cy="5586219"/>
            <a:chOff x="-207472" y="-228064"/>
            <a:chExt cx="9590967" cy="5586219"/>
          </a:xfrm>
        </p:grpSpPr>
        <p:grpSp>
          <p:nvGrpSpPr>
            <p:cNvPr id="1661" name="Google Shape;1661;p54"/>
            <p:cNvGrpSpPr/>
            <p:nvPr/>
          </p:nvGrpSpPr>
          <p:grpSpPr>
            <a:xfrm>
              <a:off x="5898286" y="-228064"/>
              <a:ext cx="3485209" cy="2312431"/>
              <a:chOff x="5898286" y="-228064"/>
              <a:chExt cx="3485209" cy="2312431"/>
            </a:xfrm>
          </p:grpSpPr>
          <p:sp>
            <p:nvSpPr>
              <p:cNvPr id="1662" name="Google Shape;1662;p54"/>
              <p:cNvSpPr/>
              <p:nvPr/>
            </p:nvSpPr>
            <p:spPr>
              <a:xfrm>
                <a:off x="8570293" y="1051208"/>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3" name="Google Shape;1663;p54"/>
              <p:cNvSpPr/>
              <p:nvPr/>
            </p:nvSpPr>
            <p:spPr>
              <a:xfrm>
                <a:off x="7424684" y="411565"/>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4" name="Google Shape;1664;p54"/>
              <p:cNvSpPr/>
              <p:nvPr/>
            </p:nvSpPr>
            <p:spPr>
              <a:xfrm>
                <a:off x="8188062" y="411565"/>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5" name="Google Shape;1665;p54"/>
              <p:cNvSpPr/>
              <p:nvPr/>
            </p:nvSpPr>
            <p:spPr>
              <a:xfrm>
                <a:off x="8952161" y="411565"/>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6" name="Google Shape;1666;p54"/>
              <p:cNvSpPr/>
              <p:nvPr/>
            </p:nvSpPr>
            <p:spPr>
              <a:xfrm>
                <a:off x="6279616" y="19859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7" name="Google Shape;1667;p54"/>
              <p:cNvSpPr/>
              <p:nvPr/>
            </p:nvSpPr>
            <p:spPr>
              <a:xfrm>
                <a:off x="7042994" y="198595"/>
                <a:ext cx="430975" cy="375934"/>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8" name="Google Shape;1668;p54"/>
              <p:cNvSpPr/>
              <p:nvPr/>
            </p:nvSpPr>
            <p:spPr>
              <a:xfrm>
                <a:off x="7806373" y="198595"/>
                <a:ext cx="430975" cy="375934"/>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9" name="Google Shape;1669;p54"/>
              <p:cNvSpPr/>
              <p:nvPr/>
            </p:nvSpPr>
            <p:spPr>
              <a:xfrm>
                <a:off x="5898286" y="-14734"/>
                <a:ext cx="430975" cy="375934"/>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0" name="Google Shape;1670;p54"/>
              <p:cNvSpPr/>
              <p:nvPr/>
            </p:nvSpPr>
            <p:spPr>
              <a:xfrm>
                <a:off x="6661305"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1" name="Google Shape;1671;p54"/>
              <p:cNvSpPr/>
              <p:nvPr/>
            </p:nvSpPr>
            <p:spPr>
              <a:xfrm>
                <a:off x="7424684" y="-14734"/>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2" name="Google Shape;1672;p54"/>
              <p:cNvSpPr/>
              <p:nvPr/>
            </p:nvSpPr>
            <p:spPr>
              <a:xfrm>
                <a:off x="8188062" y="-14734"/>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3" name="Google Shape;1673;p54"/>
              <p:cNvSpPr/>
              <p:nvPr/>
            </p:nvSpPr>
            <p:spPr>
              <a:xfrm>
                <a:off x="8952161"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4" name="Google Shape;1674;p54"/>
              <p:cNvSpPr/>
              <p:nvPr/>
            </p:nvSpPr>
            <p:spPr>
              <a:xfrm>
                <a:off x="8570471" y="-228064"/>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5" name="Google Shape;1675;p54"/>
              <p:cNvSpPr/>
              <p:nvPr/>
            </p:nvSpPr>
            <p:spPr>
              <a:xfrm>
                <a:off x="8952345" y="1265248"/>
                <a:ext cx="430975" cy="377013"/>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6" name="Google Shape;1676;p54"/>
              <p:cNvSpPr/>
              <p:nvPr/>
            </p:nvSpPr>
            <p:spPr>
              <a:xfrm>
                <a:off x="8952161" y="837865"/>
                <a:ext cx="431334" cy="37701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7" name="Google Shape;1677;p54"/>
              <p:cNvSpPr/>
              <p:nvPr/>
            </p:nvSpPr>
            <p:spPr>
              <a:xfrm>
                <a:off x="8570471" y="624895"/>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8" name="Google Shape;1678;p54"/>
              <p:cNvSpPr/>
              <p:nvPr/>
            </p:nvSpPr>
            <p:spPr>
              <a:xfrm>
                <a:off x="7806373" y="-228064"/>
                <a:ext cx="430975" cy="37593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9" name="Google Shape;1679;p54"/>
              <p:cNvSpPr/>
              <p:nvPr/>
            </p:nvSpPr>
            <p:spPr>
              <a:xfrm>
                <a:off x="8188062" y="1708433"/>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80" name="Google Shape;1680;p54"/>
            <p:cNvGrpSpPr/>
            <p:nvPr/>
          </p:nvGrpSpPr>
          <p:grpSpPr>
            <a:xfrm>
              <a:off x="-207472" y="2846545"/>
              <a:ext cx="3102039" cy="2511610"/>
              <a:chOff x="-207472" y="2846545"/>
              <a:chExt cx="3102039" cy="2511610"/>
            </a:xfrm>
          </p:grpSpPr>
          <p:sp>
            <p:nvSpPr>
              <p:cNvPr id="1681" name="Google Shape;1681;p54"/>
              <p:cNvSpPr/>
              <p:nvPr/>
            </p:nvSpPr>
            <p:spPr>
              <a:xfrm>
                <a:off x="937769" y="4981320"/>
                <a:ext cx="431127" cy="376835"/>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2" name="Google Shape;1682;p54"/>
              <p:cNvSpPr/>
              <p:nvPr/>
            </p:nvSpPr>
            <p:spPr>
              <a:xfrm>
                <a:off x="2463799" y="4981320"/>
                <a:ext cx="430768" cy="376835"/>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3" name="Google Shape;1683;p54"/>
              <p:cNvSpPr/>
              <p:nvPr/>
            </p:nvSpPr>
            <p:spPr>
              <a:xfrm>
                <a:off x="-207472" y="4768092"/>
                <a:ext cx="431847" cy="37683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4" name="Google Shape;1684;p54"/>
              <p:cNvSpPr/>
              <p:nvPr/>
            </p:nvSpPr>
            <p:spPr>
              <a:xfrm>
                <a:off x="1319277" y="4768092"/>
                <a:ext cx="430768" cy="37683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5" name="Google Shape;1685;p54"/>
              <p:cNvSpPr/>
              <p:nvPr/>
            </p:nvSpPr>
            <p:spPr>
              <a:xfrm>
                <a:off x="556262" y="3915900"/>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6" name="Google Shape;1686;p54"/>
              <p:cNvSpPr/>
              <p:nvPr/>
            </p:nvSpPr>
            <p:spPr>
              <a:xfrm>
                <a:off x="174754" y="4981320"/>
                <a:ext cx="431127" cy="37683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7" name="Google Shape;1687;p54"/>
              <p:cNvSpPr/>
              <p:nvPr/>
            </p:nvSpPr>
            <p:spPr>
              <a:xfrm>
                <a:off x="1700784" y="4555224"/>
                <a:ext cx="430768" cy="37575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8" name="Google Shape;1688;p54"/>
              <p:cNvSpPr/>
              <p:nvPr/>
            </p:nvSpPr>
            <p:spPr>
              <a:xfrm>
                <a:off x="-207472" y="4341996"/>
                <a:ext cx="431847" cy="37575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9" name="Google Shape;1689;p54"/>
              <p:cNvSpPr/>
              <p:nvPr/>
            </p:nvSpPr>
            <p:spPr>
              <a:xfrm>
                <a:off x="174754" y="4128768"/>
                <a:ext cx="431127" cy="376115"/>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0" name="Google Shape;1690;p54"/>
              <p:cNvSpPr/>
              <p:nvPr/>
            </p:nvSpPr>
            <p:spPr>
              <a:xfrm>
                <a:off x="-207472" y="3489803"/>
                <a:ext cx="431847" cy="37575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1" name="Google Shape;1691;p54"/>
              <p:cNvSpPr/>
              <p:nvPr/>
            </p:nvSpPr>
            <p:spPr>
              <a:xfrm>
                <a:off x="2082291" y="4768092"/>
                <a:ext cx="430768" cy="37683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2" name="Google Shape;1692;p54"/>
              <p:cNvSpPr/>
              <p:nvPr/>
            </p:nvSpPr>
            <p:spPr>
              <a:xfrm>
                <a:off x="174754" y="4555224"/>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3" name="Google Shape;1693;p54"/>
              <p:cNvSpPr/>
              <p:nvPr/>
            </p:nvSpPr>
            <p:spPr>
              <a:xfrm>
                <a:off x="937769" y="4555224"/>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4" name="Google Shape;1694;p54"/>
              <p:cNvSpPr/>
              <p:nvPr/>
            </p:nvSpPr>
            <p:spPr>
              <a:xfrm>
                <a:off x="556262" y="4341996"/>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5" name="Google Shape;1695;p54"/>
              <p:cNvSpPr/>
              <p:nvPr/>
            </p:nvSpPr>
            <p:spPr>
              <a:xfrm>
                <a:off x="174754" y="3702672"/>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6" name="Google Shape;1696;p54"/>
              <p:cNvSpPr/>
              <p:nvPr/>
            </p:nvSpPr>
            <p:spPr>
              <a:xfrm>
                <a:off x="174755" y="3276561"/>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7" name="Google Shape;1697;p54"/>
              <p:cNvSpPr/>
              <p:nvPr/>
            </p:nvSpPr>
            <p:spPr>
              <a:xfrm>
                <a:off x="174548" y="284654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698" name="Google Shape;1698;p54"/>
          <p:cNvGrpSpPr/>
          <p:nvPr/>
        </p:nvGrpSpPr>
        <p:grpSpPr>
          <a:xfrm>
            <a:off x="359880" y="-14742"/>
            <a:ext cx="8642261" cy="5310870"/>
            <a:chOff x="359880" y="-14742"/>
            <a:chExt cx="8642261" cy="5310870"/>
          </a:xfrm>
        </p:grpSpPr>
        <p:sp>
          <p:nvSpPr>
            <p:cNvPr id="1699" name="Google Shape;1699;p54"/>
            <p:cNvSpPr/>
            <p:nvPr/>
          </p:nvSpPr>
          <p:spPr>
            <a:xfrm>
              <a:off x="359880" y="3489733"/>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0" name="Google Shape;1700;p54"/>
            <p:cNvSpPr/>
            <p:nvPr/>
          </p:nvSpPr>
          <p:spPr>
            <a:xfrm>
              <a:off x="641958" y="4920385"/>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1" name="Google Shape;1701;p54"/>
            <p:cNvSpPr/>
            <p:nvPr/>
          </p:nvSpPr>
          <p:spPr>
            <a:xfrm>
              <a:off x="8336348" y="198426"/>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2" name="Google Shape;1702;p54"/>
            <p:cNvSpPr/>
            <p:nvPr/>
          </p:nvSpPr>
          <p:spPr>
            <a:xfrm>
              <a:off x="8570789" y="1477597"/>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3" name="Google Shape;1703;p54"/>
            <p:cNvSpPr/>
            <p:nvPr/>
          </p:nvSpPr>
          <p:spPr>
            <a:xfrm>
              <a:off x="6105402" y="-14742"/>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04" name="Shape 1704"/>
        <p:cNvGrpSpPr/>
        <p:nvPr/>
      </p:nvGrpSpPr>
      <p:grpSpPr>
        <a:xfrm>
          <a:off x="0" y="0"/>
          <a:ext cx="0" cy="0"/>
          <a:chOff x="0" y="0"/>
          <a:chExt cx="0" cy="0"/>
        </a:xfrm>
      </p:grpSpPr>
      <p:pic>
        <p:nvPicPr>
          <p:cNvPr id="1705" name="Google Shape;1705;p5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706" name="Google Shape;1706;p55"/>
          <p:cNvGrpSpPr/>
          <p:nvPr/>
        </p:nvGrpSpPr>
        <p:grpSpPr>
          <a:xfrm>
            <a:off x="-220038" y="-280890"/>
            <a:ext cx="9568703" cy="5650971"/>
            <a:chOff x="-220038" y="-280890"/>
            <a:chExt cx="9568703" cy="5650971"/>
          </a:xfrm>
        </p:grpSpPr>
        <p:grpSp>
          <p:nvGrpSpPr>
            <p:cNvPr id="1707" name="Google Shape;1707;p55"/>
            <p:cNvGrpSpPr/>
            <p:nvPr/>
          </p:nvGrpSpPr>
          <p:grpSpPr>
            <a:xfrm>
              <a:off x="-220038" y="3307183"/>
              <a:ext cx="3096463" cy="2062898"/>
              <a:chOff x="-334362" y="2975654"/>
              <a:chExt cx="3723053" cy="2480339"/>
            </a:xfrm>
          </p:grpSpPr>
          <p:grpSp>
            <p:nvGrpSpPr>
              <p:cNvPr id="1708" name="Google Shape;1708;p55"/>
              <p:cNvGrpSpPr/>
              <p:nvPr/>
            </p:nvGrpSpPr>
            <p:grpSpPr>
              <a:xfrm>
                <a:off x="120463" y="4754248"/>
                <a:ext cx="3268228" cy="447968"/>
                <a:chOff x="601435" y="5008459"/>
                <a:chExt cx="3268228" cy="447968"/>
              </a:xfrm>
            </p:grpSpPr>
            <p:sp>
              <p:nvSpPr>
                <p:cNvPr id="1709" name="Google Shape;1709;p55"/>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0" name="Google Shape;1710;p55"/>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1" name="Google Shape;1711;p55"/>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2" name="Google Shape;1712;p55"/>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13" name="Google Shape;1713;p55"/>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4" name="Google Shape;1714;p55"/>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5" name="Google Shape;1715;p55"/>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6" name="Google Shape;1716;p55"/>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7" name="Google Shape;1717;p55"/>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8" name="Google Shape;1718;p55"/>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9" name="Google Shape;1719;p55"/>
              <p:cNvSpPr/>
              <p:nvPr/>
            </p:nvSpPr>
            <p:spPr>
              <a:xfrm>
                <a:off x="-334362" y="2975654"/>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20" name="Google Shape;1720;p55"/>
              <p:cNvGrpSpPr/>
              <p:nvPr/>
            </p:nvGrpSpPr>
            <p:grpSpPr>
              <a:xfrm>
                <a:off x="-334362" y="3990773"/>
                <a:ext cx="514839" cy="957237"/>
                <a:chOff x="-334362" y="4020346"/>
                <a:chExt cx="514839" cy="957237"/>
              </a:xfrm>
            </p:grpSpPr>
            <p:sp>
              <p:nvSpPr>
                <p:cNvPr id="1721" name="Google Shape;1721;p55"/>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2" name="Google Shape;1722;p55"/>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23" name="Google Shape;1723;p55"/>
              <p:cNvGrpSpPr/>
              <p:nvPr/>
            </p:nvGrpSpPr>
            <p:grpSpPr>
              <a:xfrm>
                <a:off x="576146" y="5008026"/>
                <a:ext cx="1423203" cy="447968"/>
                <a:chOff x="601435" y="5008459"/>
                <a:chExt cx="1423203" cy="447968"/>
              </a:xfrm>
            </p:grpSpPr>
            <p:sp>
              <p:nvSpPr>
                <p:cNvPr id="1724" name="Google Shape;1724;p55"/>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5" name="Google Shape;1725;p55"/>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726" name="Google Shape;1726;p55"/>
            <p:cNvGrpSpPr/>
            <p:nvPr/>
          </p:nvGrpSpPr>
          <p:grpSpPr>
            <a:xfrm>
              <a:off x="6643278" y="-280890"/>
              <a:ext cx="2705386" cy="1824035"/>
              <a:chOff x="6217853" y="-309429"/>
              <a:chExt cx="3244647" cy="2227420"/>
            </a:xfrm>
          </p:grpSpPr>
          <p:sp>
            <p:nvSpPr>
              <p:cNvPr id="1727" name="Google Shape;1727;p55"/>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8" name="Google Shape;1728;p55"/>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9" name="Google Shape;1729;p55"/>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0" name="Google Shape;1730;p55"/>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1" name="Google Shape;1731;p55"/>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32" name="Google Shape;1732;p55"/>
              <p:cNvGrpSpPr/>
              <p:nvPr/>
            </p:nvGrpSpPr>
            <p:grpSpPr>
              <a:xfrm>
                <a:off x="8491986" y="198565"/>
                <a:ext cx="970514" cy="1210820"/>
                <a:chOff x="-790037" y="3512363"/>
                <a:chExt cx="970514" cy="1210820"/>
              </a:xfrm>
            </p:grpSpPr>
            <p:sp>
              <p:nvSpPr>
                <p:cNvPr id="1733" name="Google Shape;1733;p55"/>
                <p:cNvSpPr/>
                <p:nvPr/>
              </p:nvSpPr>
              <p:spPr>
                <a:xfrm>
                  <a:off x="-790037" y="42739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4" name="Google Shape;1734;p55"/>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5" name="Google Shape;1735;p55"/>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36" name="Google Shape;1736;p55"/>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7" name="Google Shape;1737;p55"/>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8" name="Google Shape;1738;p55"/>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9" name="Google Shape;1739;p55"/>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0" name="Google Shape;1740;p55"/>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1" name="Google Shape;1741;p55"/>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742" name="Google Shape;1742;p55"/>
          <p:cNvGrpSpPr/>
          <p:nvPr/>
        </p:nvGrpSpPr>
        <p:grpSpPr>
          <a:xfrm>
            <a:off x="537250" y="135085"/>
            <a:ext cx="8810636" cy="5235005"/>
            <a:chOff x="537250" y="135085"/>
            <a:chExt cx="8810636" cy="5235005"/>
          </a:xfrm>
        </p:grpSpPr>
        <p:sp>
          <p:nvSpPr>
            <p:cNvPr id="1743" name="Google Shape;1743;p55"/>
            <p:cNvSpPr/>
            <p:nvPr/>
          </p:nvSpPr>
          <p:spPr>
            <a:xfrm>
              <a:off x="537250" y="457499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4" name="Google Shape;1744;p55"/>
            <p:cNvSpPr/>
            <p:nvPr/>
          </p:nvSpPr>
          <p:spPr>
            <a:xfrm>
              <a:off x="2050245" y="499750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5" name="Google Shape;1745;p55"/>
            <p:cNvSpPr/>
            <p:nvPr/>
          </p:nvSpPr>
          <p:spPr>
            <a:xfrm>
              <a:off x="8919352" y="967302"/>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6" name="Google Shape;1746;p55"/>
            <p:cNvSpPr/>
            <p:nvPr/>
          </p:nvSpPr>
          <p:spPr>
            <a:xfrm>
              <a:off x="7401603" y="135085"/>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747" name="Shape 1747"/>
        <p:cNvGrpSpPr/>
        <p:nvPr/>
      </p:nvGrpSpPr>
      <p:grpSpPr>
        <a:xfrm>
          <a:off x="0" y="0"/>
          <a:ext cx="0" cy="0"/>
          <a:chOff x="0" y="0"/>
          <a:chExt cx="0" cy="0"/>
        </a:xfrm>
      </p:grpSpPr>
      <p:pic>
        <p:nvPicPr>
          <p:cNvPr id="1748" name="Google Shape;1748;p5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749" name="Google Shape;1749;p56"/>
          <p:cNvGrpSpPr/>
          <p:nvPr/>
        </p:nvGrpSpPr>
        <p:grpSpPr>
          <a:xfrm>
            <a:off x="-211829" y="-252351"/>
            <a:ext cx="9646920" cy="5600101"/>
            <a:chOff x="-211829" y="-252351"/>
            <a:chExt cx="9646920" cy="5600101"/>
          </a:xfrm>
        </p:grpSpPr>
        <p:sp>
          <p:nvSpPr>
            <p:cNvPr id="1750" name="Google Shape;1750;p56"/>
            <p:cNvSpPr/>
            <p:nvPr/>
          </p:nvSpPr>
          <p:spPr>
            <a:xfrm>
              <a:off x="7879044" y="4977188"/>
              <a:ext cx="424820" cy="3705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1" name="Google Shape;1751;p56"/>
            <p:cNvSpPr/>
            <p:nvPr/>
          </p:nvSpPr>
          <p:spPr>
            <a:xfrm>
              <a:off x="8632232" y="4977188"/>
              <a:ext cx="424820" cy="3705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52" name="Google Shape;1752;p56"/>
            <p:cNvGrpSpPr/>
            <p:nvPr/>
          </p:nvGrpSpPr>
          <p:grpSpPr>
            <a:xfrm>
              <a:off x="7126275" y="3092100"/>
              <a:ext cx="2308816" cy="2051409"/>
              <a:chOff x="6672678" y="2718377"/>
              <a:chExt cx="2791122" cy="2479944"/>
            </a:xfrm>
          </p:grpSpPr>
          <p:sp>
            <p:nvSpPr>
              <p:cNvPr id="1753" name="Google Shape;1753;p56"/>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4" name="Google Shape;1754;p56"/>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5" name="Google Shape;1755;p56"/>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6" name="Google Shape;1756;p56"/>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7" name="Google Shape;1757;p56"/>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8" name="Google Shape;1758;p56"/>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9" name="Google Shape;1759;p56"/>
              <p:cNvSpPr/>
              <p:nvPr/>
            </p:nvSpPr>
            <p:spPr>
              <a:xfrm>
                <a:off x="7582336" y="398985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0" name="Google Shape;1760;p56"/>
              <p:cNvSpPr/>
              <p:nvPr/>
            </p:nvSpPr>
            <p:spPr>
              <a:xfrm>
                <a:off x="8037586" y="32263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1" name="Google Shape;1761;p56"/>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2" name="Google Shape;1762;p56"/>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63" name="Google Shape;1763;p56"/>
              <p:cNvGrpSpPr/>
              <p:nvPr/>
            </p:nvGrpSpPr>
            <p:grpSpPr>
              <a:xfrm>
                <a:off x="8947661" y="2718377"/>
                <a:ext cx="514839" cy="956379"/>
                <a:chOff x="-335637" y="454377"/>
                <a:chExt cx="514839" cy="956379"/>
              </a:xfrm>
            </p:grpSpPr>
            <p:sp>
              <p:nvSpPr>
                <p:cNvPr id="1764" name="Google Shape;1764;p56"/>
                <p:cNvSpPr/>
                <p:nvPr/>
              </p:nvSpPr>
              <p:spPr>
                <a:xfrm>
                  <a:off x="-335637" y="4543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5" name="Google Shape;1765;p56"/>
                <p:cNvSpPr/>
                <p:nvPr/>
              </p:nvSpPr>
              <p:spPr>
                <a:xfrm>
                  <a:off x="-335637" y="962788"/>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66" name="Google Shape;1766;p56"/>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67" name="Google Shape;1767;p56"/>
            <p:cNvGrpSpPr/>
            <p:nvPr/>
          </p:nvGrpSpPr>
          <p:grpSpPr>
            <a:xfrm>
              <a:off x="-211829" y="-252351"/>
              <a:ext cx="2308858" cy="2266530"/>
              <a:chOff x="-335649" y="-309497"/>
              <a:chExt cx="2789824" cy="2738678"/>
            </a:xfrm>
          </p:grpSpPr>
          <p:sp>
            <p:nvSpPr>
              <p:cNvPr id="1768" name="Google Shape;1768;p56"/>
              <p:cNvSpPr/>
              <p:nvPr/>
            </p:nvSpPr>
            <p:spPr>
              <a:xfrm>
                <a:off x="575935" y="-5529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9" name="Google Shape;1769;p56"/>
              <p:cNvSpPr/>
              <p:nvPr/>
            </p:nvSpPr>
            <p:spPr>
              <a:xfrm>
                <a:off x="121109" y="-309497"/>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0" name="Google Shape;1770;p56"/>
              <p:cNvSpPr/>
              <p:nvPr/>
            </p:nvSpPr>
            <p:spPr>
              <a:xfrm>
                <a:off x="1030760" y="-309497"/>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1" name="Google Shape;1771;p56"/>
              <p:cNvSpPr/>
              <p:nvPr/>
            </p:nvSpPr>
            <p:spPr>
              <a:xfrm>
                <a:off x="120463" y="121486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2" name="Google Shape;1772;p56"/>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3" name="Google Shape;1773;p56"/>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4" name="Google Shape;1774;p56"/>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5" name="Google Shape;1775;p56"/>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6" name="Google Shape;1776;p56"/>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7" name="Google Shape;1777;p56"/>
              <p:cNvSpPr/>
              <p:nvPr/>
            </p:nvSpPr>
            <p:spPr>
              <a:xfrm>
                <a:off x="1485797" y="4526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8" name="Google Shape;1778;p56"/>
              <p:cNvSpPr/>
              <p:nvPr/>
            </p:nvSpPr>
            <p:spPr>
              <a:xfrm>
                <a:off x="-335649" y="19812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79" name="Google Shape;1779;p56"/>
              <p:cNvGrpSpPr/>
              <p:nvPr/>
            </p:nvGrpSpPr>
            <p:grpSpPr>
              <a:xfrm>
                <a:off x="-335647" y="-54873"/>
                <a:ext cx="514839" cy="1973204"/>
                <a:chOff x="-335637" y="-54873"/>
                <a:chExt cx="514839" cy="1973204"/>
              </a:xfrm>
            </p:grpSpPr>
            <p:sp>
              <p:nvSpPr>
                <p:cNvPr id="1780" name="Google Shape;1780;p56"/>
                <p:cNvSpPr/>
                <p:nvPr/>
              </p:nvSpPr>
              <p:spPr>
                <a:xfrm>
                  <a:off x="-335637" y="45311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1" name="Google Shape;1781;p56"/>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2" name="Google Shape;1782;p56"/>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3" name="Google Shape;1783;p56"/>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1784" name="Google Shape;1784;p56"/>
          <p:cNvGrpSpPr/>
          <p:nvPr/>
        </p:nvGrpSpPr>
        <p:grpSpPr>
          <a:xfrm>
            <a:off x="166362" y="-41975"/>
            <a:ext cx="8890861" cy="4759752"/>
            <a:chOff x="166362" y="-41975"/>
            <a:chExt cx="8890861" cy="4759752"/>
          </a:xfrm>
        </p:grpSpPr>
        <p:sp>
          <p:nvSpPr>
            <p:cNvPr id="1785" name="Google Shape;1785;p56"/>
            <p:cNvSpPr/>
            <p:nvPr/>
          </p:nvSpPr>
          <p:spPr>
            <a:xfrm>
              <a:off x="329806" y="1591080"/>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6" name="Google Shape;1786;p56"/>
            <p:cNvSpPr/>
            <p:nvPr/>
          </p:nvSpPr>
          <p:spPr>
            <a:xfrm>
              <a:off x="166362" y="168231"/>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7" name="Google Shape;1787;p56"/>
            <p:cNvSpPr/>
            <p:nvPr/>
          </p:nvSpPr>
          <p:spPr>
            <a:xfrm>
              <a:off x="1295967" y="-41975"/>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8" name="Google Shape;1788;p56"/>
            <p:cNvSpPr/>
            <p:nvPr/>
          </p:nvSpPr>
          <p:spPr>
            <a:xfrm>
              <a:off x="7502267" y="4347215"/>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9" name="Google Shape;1789;p56"/>
            <p:cNvSpPr/>
            <p:nvPr/>
          </p:nvSpPr>
          <p:spPr>
            <a:xfrm>
              <a:off x="8632048" y="4136753"/>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93" name="Shape 1793"/>
        <p:cNvGrpSpPr/>
        <p:nvPr/>
      </p:nvGrpSpPr>
      <p:grpSpPr>
        <a:xfrm>
          <a:off x="0" y="0"/>
          <a:ext cx="0" cy="0"/>
          <a:chOff x="0" y="0"/>
          <a:chExt cx="0" cy="0"/>
        </a:xfrm>
      </p:grpSpPr>
      <p:pic>
        <p:nvPicPr>
          <p:cNvPr id="1794" name="Google Shape;1794;p5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795" name="Google Shape;1795;p58"/>
          <p:cNvSpPr txBox="1"/>
          <p:nvPr>
            <p:ph type="ctrTitle"/>
          </p:nvPr>
        </p:nvSpPr>
        <p:spPr>
          <a:xfrm>
            <a:off x="1950463" y="1397063"/>
            <a:ext cx="5227200" cy="1647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96" name="Google Shape;1796;p58"/>
          <p:cNvSpPr txBox="1"/>
          <p:nvPr>
            <p:ph idx="1" type="subTitle"/>
          </p:nvPr>
        </p:nvSpPr>
        <p:spPr>
          <a:xfrm>
            <a:off x="1950463" y="3098116"/>
            <a:ext cx="5227200" cy="393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Inter"/>
              <a:buNone/>
              <a:defRPr sz="1600"/>
            </a:lvl1pPr>
            <a:lvl2pPr lvl="1" algn="ctr">
              <a:lnSpc>
                <a:spcPct val="100000"/>
              </a:lnSpc>
              <a:spcBef>
                <a:spcPts val="0"/>
              </a:spcBef>
              <a:spcAft>
                <a:spcPts val="0"/>
              </a:spcAft>
              <a:buSzPts val="1800"/>
              <a:buFont typeface="Inter"/>
              <a:buNone/>
              <a:defRPr sz="1800">
                <a:latin typeface="Inter"/>
                <a:ea typeface="Inter"/>
                <a:cs typeface="Inter"/>
                <a:sym typeface="Inter"/>
              </a:defRPr>
            </a:lvl2pPr>
            <a:lvl3pPr lvl="2" algn="ctr">
              <a:lnSpc>
                <a:spcPct val="100000"/>
              </a:lnSpc>
              <a:spcBef>
                <a:spcPts val="0"/>
              </a:spcBef>
              <a:spcAft>
                <a:spcPts val="0"/>
              </a:spcAft>
              <a:buSzPts val="1800"/>
              <a:buFont typeface="Inter"/>
              <a:buNone/>
              <a:defRPr sz="1800">
                <a:latin typeface="Inter"/>
                <a:ea typeface="Inter"/>
                <a:cs typeface="Inter"/>
                <a:sym typeface="Inter"/>
              </a:defRPr>
            </a:lvl3pPr>
            <a:lvl4pPr lvl="3" algn="ctr">
              <a:lnSpc>
                <a:spcPct val="100000"/>
              </a:lnSpc>
              <a:spcBef>
                <a:spcPts val="0"/>
              </a:spcBef>
              <a:spcAft>
                <a:spcPts val="0"/>
              </a:spcAft>
              <a:buSzPts val="1800"/>
              <a:buFont typeface="Inter"/>
              <a:buNone/>
              <a:defRPr sz="1800">
                <a:latin typeface="Inter"/>
                <a:ea typeface="Inter"/>
                <a:cs typeface="Inter"/>
                <a:sym typeface="Inter"/>
              </a:defRPr>
            </a:lvl4pPr>
            <a:lvl5pPr lvl="4" algn="ctr">
              <a:lnSpc>
                <a:spcPct val="100000"/>
              </a:lnSpc>
              <a:spcBef>
                <a:spcPts val="0"/>
              </a:spcBef>
              <a:spcAft>
                <a:spcPts val="0"/>
              </a:spcAft>
              <a:buSzPts val="1800"/>
              <a:buFont typeface="Inter"/>
              <a:buNone/>
              <a:defRPr sz="1800">
                <a:latin typeface="Inter"/>
                <a:ea typeface="Inter"/>
                <a:cs typeface="Inter"/>
                <a:sym typeface="Inter"/>
              </a:defRPr>
            </a:lvl5pPr>
            <a:lvl6pPr lvl="5" algn="ctr">
              <a:lnSpc>
                <a:spcPct val="100000"/>
              </a:lnSpc>
              <a:spcBef>
                <a:spcPts val="0"/>
              </a:spcBef>
              <a:spcAft>
                <a:spcPts val="0"/>
              </a:spcAft>
              <a:buSzPts val="1800"/>
              <a:buFont typeface="Inter"/>
              <a:buNone/>
              <a:defRPr sz="1800">
                <a:latin typeface="Inter"/>
                <a:ea typeface="Inter"/>
                <a:cs typeface="Inter"/>
                <a:sym typeface="Inter"/>
              </a:defRPr>
            </a:lvl6pPr>
            <a:lvl7pPr lvl="6" algn="ctr">
              <a:lnSpc>
                <a:spcPct val="100000"/>
              </a:lnSpc>
              <a:spcBef>
                <a:spcPts val="0"/>
              </a:spcBef>
              <a:spcAft>
                <a:spcPts val="0"/>
              </a:spcAft>
              <a:buSzPts val="1800"/>
              <a:buFont typeface="Inter"/>
              <a:buNone/>
              <a:defRPr sz="1800">
                <a:latin typeface="Inter"/>
                <a:ea typeface="Inter"/>
                <a:cs typeface="Inter"/>
                <a:sym typeface="Inter"/>
              </a:defRPr>
            </a:lvl7pPr>
            <a:lvl8pPr lvl="7" algn="ctr">
              <a:lnSpc>
                <a:spcPct val="100000"/>
              </a:lnSpc>
              <a:spcBef>
                <a:spcPts val="0"/>
              </a:spcBef>
              <a:spcAft>
                <a:spcPts val="0"/>
              </a:spcAft>
              <a:buSzPts val="1800"/>
              <a:buFont typeface="Inter"/>
              <a:buNone/>
              <a:defRPr sz="1800">
                <a:latin typeface="Inter"/>
                <a:ea typeface="Inter"/>
                <a:cs typeface="Inter"/>
                <a:sym typeface="Inter"/>
              </a:defRPr>
            </a:lvl8pPr>
            <a:lvl9pPr lvl="8"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1797" name="Google Shape;1797;p58"/>
          <p:cNvGrpSpPr/>
          <p:nvPr/>
        </p:nvGrpSpPr>
        <p:grpSpPr>
          <a:xfrm>
            <a:off x="-185653" y="-222888"/>
            <a:ext cx="9493965" cy="5580875"/>
            <a:chOff x="-185653" y="-222888"/>
            <a:chExt cx="9493965" cy="5580875"/>
          </a:xfrm>
        </p:grpSpPr>
        <p:sp>
          <p:nvSpPr>
            <p:cNvPr id="1798" name="Google Shape;1798;p58"/>
            <p:cNvSpPr/>
            <p:nvPr/>
          </p:nvSpPr>
          <p:spPr>
            <a:xfrm>
              <a:off x="193447"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9" name="Google Shape;1799;p58"/>
            <p:cNvSpPr/>
            <p:nvPr/>
          </p:nvSpPr>
          <p:spPr>
            <a:xfrm>
              <a:off x="-185653"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0" name="Google Shape;1800;p58"/>
            <p:cNvSpPr/>
            <p:nvPr/>
          </p:nvSpPr>
          <p:spPr>
            <a:xfrm>
              <a:off x="-176891" y="3877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1" name="Google Shape;1801;p58"/>
            <p:cNvSpPr/>
            <p:nvPr/>
          </p:nvSpPr>
          <p:spPr>
            <a:xfrm>
              <a:off x="-176891" y="8010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2" name="Google Shape;1802;p58"/>
            <p:cNvSpPr/>
            <p:nvPr/>
          </p:nvSpPr>
          <p:spPr>
            <a:xfrm>
              <a:off x="-185653" y="12142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3" name="Google Shape;1803;p58"/>
            <p:cNvSpPr/>
            <p:nvPr/>
          </p:nvSpPr>
          <p:spPr>
            <a:xfrm>
              <a:off x="186822" y="5944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4" name="Google Shape;1804;p58"/>
            <p:cNvSpPr/>
            <p:nvPr/>
          </p:nvSpPr>
          <p:spPr>
            <a:xfrm>
              <a:off x="195584" y="10076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5" name="Google Shape;1805;p58"/>
            <p:cNvSpPr/>
            <p:nvPr/>
          </p:nvSpPr>
          <p:spPr>
            <a:xfrm>
              <a:off x="195584" y="142084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6" name="Google Shape;1806;p58"/>
            <p:cNvSpPr/>
            <p:nvPr/>
          </p:nvSpPr>
          <p:spPr>
            <a:xfrm>
              <a:off x="186822" y="1834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7" name="Google Shape;1807;p58"/>
            <p:cNvSpPr/>
            <p:nvPr/>
          </p:nvSpPr>
          <p:spPr>
            <a:xfrm>
              <a:off x="558247" y="-276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8" name="Google Shape;1808;p58"/>
            <p:cNvSpPr/>
            <p:nvPr/>
          </p:nvSpPr>
          <p:spPr>
            <a:xfrm>
              <a:off x="567009" y="3855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9" name="Google Shape;1809;p58"/>
            <p:cNvSpPr/>
            <p:nvPr/>
          </p:nvSpPr>
          <p:spPr>
            <a:xfrm>
              <a:off x="567009" y="7988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0" name="Google Shape;1810;p58"/>
            <p:cNvSpPr/>
            <p:nvPr/>
          </p:nvSpPr>
          <p:spPr>
            <a:xfrm>
              <a:off x="927009" y="-22288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1" name="Google Shape;1811;p58"/>
            <p:cNvSpPr/>
            <p:nvPr/>
          </p:nvSpPr>
          <p:spPr>
            <a:xfrm>
              <a:off x="935772"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2" name="Google Shape;1812;p58"/>
            <p:cNvSpPr/>
            <p:nvPr/>
          </p:nvSpPr>
          <p:spPr>
            <a:xfrm>
              <a:off x="-176903" y="204067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3" name="Google Shape;1813;p58"/>
            <p:cNvSpPr/>
            <p:nvPr/>
          </p:nvSpPr>
          <p:spPr>
            <a:xfrm>
              <a:off x="-168141" y="2453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4" name="Google Shape;1814;p58"/>
            <p:cNvSpPr/>
            <p:nvPr/>
          </p:nvSpPr>
          <p:spPr>
            <a:xfrm>
              <a:off x="203284" y="2245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5" name="Google Shape;1815;p58"/>
            <p:cNvSpPr/>
            <p:nvPr/>
          </p:nvSpPr>
          <p:spPr>
            <a:xfrm>
              <a:off x="558584" y="16276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6" name="Google Shape;1816;p58"/>
            <p:cNvSpPr/>
            <p:nvPr/>
          </p:nvSpPr>
          <p:spPr>
            <a:xfrm>
              <a:off x="12937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7" name="Google Shape;1817;p58"/>
            <p:cNvSpPr/>
            <p:nvPr/>
          </p:nvSpPr>
          <p:spPr>
            <a:xfrm>
              <a:off x="13101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8" name="Google Shape;1818;p58"/>
            <p:cNvSpPr/>
            <p:nvPr/>
          </p:nvSpPr>
          <p:spPr>
            <a:xfrm>
              <a:off x="16696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9" name="Google Shape;1819;p58"/>
            <p:cNvSpPr/>
            <p:nvPr/>
          </p:nvSpPr>
          <p:spPr>
            <a:xfrm>
              <a:off x="20292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0" name="Google Shape;1820;p58"/>
            <p:cNvSpPr/>
            <p:nvPr/>
          </p:nvSpPr>
          <p:spPr>
            <a:xfrm>
              <a:off x="20456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1" name="Google Shape;1821;p58"/>
            <p:cNvSpPr/>
            <p:nvPr/>
          </p:nvSpPr>
          <p:spPr>
            <a:xfrm>
              <a:off x="24051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2" name="Google Shape;1822;p58"/>
            <p:cNvSpPr/>
            <p:nvPr/>
          </p:nvSpPr>
          <p:spPr>
            <a:xfrm>
              <a:off x="2393284"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3" name="Google Shape;1823;p58"/>
            <p:cNvSpPr/>
            <p:nvPr/>
          </p:nvSpPr>
          <p:spPr>
            <a:xfrm>
              <a:off x="2751259"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824" name="Google Shape;1824;p58"/>
            <p:cNvGrpSpPr/>
            <p:nvPr/>
          </p:nvGrpSpPr>
          <p:grpSpPr>
            <a:xfrm>
              <a:off x="6602023" y="2653639"/>
              <a:ext cx="2706288" cy="2704347"/>
              <a:chOff x="6218072" y="2209127"/>
              <a:chExt cx="3245728" cy="3243400"/>
            </a:xfrm>
          </p:grpSpPr>
          <p:sp>
            <p:nvSpPr>
              <p:cNvPr id="1825" name="Google Shape;1825;p58"/>
              <p:cNvSpPr/>
              <p:nvPr/>
            </p:nvSpPr>
            <p:spPr>
              <a:xfrm>
                <a:off x="6672897" y="50045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6" name="Google Shape;1826;p58"/>
              <p:cNvSpPr/>
              <p:nvPr/>
            </p:nvSpPr>
            <p:spPr>
              <a:xfrm>
                <a:off x="7582548" y="50045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7" name="Google Shape;1827;p58"/>
              <p:cNvSpPr/>
              <p:nvPr/>
            </p:nvSpPr>
            <p:spPr>
              <a:xfrm>
                <a:off x="8493055" y="50045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8" name="Google Shape;1828;p58"/>
              <p:cNvSpPr/>
              <p:nvPr/>
            </p:nvSpPr>
            <p:spPr>
              <a:xfrm>
                <a:off x="6218072" y="4750353"/>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9" name="Google Shape;1829;p58"/>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0" name="Google Shape;1830;p58"/>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1" name="Google Shape;1831;p58"/>
              <p:cNvSpPr/>
              <p:nvPr/>
            </p:nvSpPr>
            <p:spPr>
              <a:xfrm>
                <a:off x="8947452" y="4750353"/>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2" name="Google Shape;1832;p58"/>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3" name="Google Shape;1833;p58"/>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4" name="Google Shape;1834;p58"/>
              <p:cNvSpPr/>
              <p:nvPr/>
            </p:nvSpPr>
            <p:spPr>
              <a:xfrm>
                <a:off x="7127503" y="4242354"/>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5" name="Google Shape;1835;p58"/>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6" name="Google Shape;1836;p58"/>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7" name="Google Shape;1837;p58"/>
              <p:cNvSpPr/>
              <p:nvPr/>
            </p:nvSpPr>
            <p:spPr>
              <a:xfrm>
                <a:off x="8038011" y="271840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8" name="Google Shape;1838;p58"/>
              <p:cNvSpPr/>
              <p:nvPr/>
            </p:nvSpPr>
            <p:spPr>
              <a:xfrm>
                <a:off x="8492836" y="24641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9" name="Google Shape;1839;p58"/>
              <p:cNvSpPr/>
              <p:nvPr/>
            </p:nvSpPr>
            <p:spPr>
              <a:xfrm>
                <a:off x="8492836" y="3480165"/>
                <a:ext cx="513981" cy="448397"/>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0" name="Google Shape;1840;p58"/>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1" name="Google Shape;1841;p58"/>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842" name="Google Shape;1842;p58"/>
              <p:cNvGrpSpPr/>
              <p:nvPr/>
            </p:nvGrpSpPr>
            <p:grpSpPr>
              <a:xfrm>
                <a:off x="8947661" y="2209127"/>
                <a:ext cx="514839" cy="1973204"/>
                <a:chOff x="-335637" y="-54873"/>
                <a:chExt cx="514839" cy="1973204"/>
              </a:xfrm>
            </p:grpSpPr>
            <p:sp>
              <p:nvSpPr>
                <p:cNvPr id="1843" name="Google Shape;1843;p58"/>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4" name="Google Shape;1844;p58"/>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5" name="Google Shape;1845;p58"/>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46" name="Google Shape;1846;p58"/>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47" name="Google Shape;1847;p58"/>
            <p:cNvSpPr/>
            <p:nvPr/>
          </p:nvSpPr>
          <p:spPr>
            <a:xfrm>
              <a:off x="6602024" y="4362776"/>
              <a:ext cx="428201" cy="374589"/>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8" name="Google Shape;1848;p58"/>
            <p:cNvSpPr/>
            <p:nvPr/>
          </p:nvSpPr>
          <p:spPr>
            <a:xfrm>
              <a:off x="6226856" y="4984470"/>
              <a:ext cx="428201" cy="37351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9" name="Google Shape;1849;p58"/>
            <p:cNvSpPr/>
            <p:nvPr/>
          </p:nvSpPr>
          <p:spPr>
            <a:xfrm>
              <a:off x="8119488" y="2653650"/>
              <a:ext cx="428559" cy="37351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0" name="Google Shape;1850;p58"/>
            <p:cNvSpPr/>
            <p:nvPr/>
          </p:nvSpPr>
          <p:spPr>
            <a:xfrm>
              <a:off x="934409" y="6035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51" name="Google Shape;1851;p58"/>
          <p:cNvGrpSpPr/>
          <p:nvPr/>
        </p:nvGrpSpPr>
        <p:grpSpPr>
          <a:xfrm>
            <a:off x="360591" y="-67172"/>
            <a:ext cx="8693492" cy="5138055"/>
            <a:chOff x="360591" y="-67172"/>
            <a:chExt cx="8693492" cy="5138055"/>
          </a:xfrm>
        </p:grpSpPr>
        <p:grpSp>
          <p:nvGrpSpPr>
            <p:cNvPr id="1852" name="Google Shape;1852;p58"/>
            <p:cNvGrpSpPr/>
            <p:nvPr/>
          </p:nvGrpSpPr>
          <p:grpSpPr>
            <a:xfrm>
              <a:off x="7103832" y="2584659"/>
              <a:ext cx="1950251" cy="2486224"/>
              <a:chOff x="6819906" y="2126398"/>
              <a:chExt cx="2338991" cy="2981799"/>
            </a:xfrm>
          </p:grpSpPr>
          <p:sp>
            <p:nvSpPr>
              <p:cNvPr id="1853" name="Google Shape;1853;p58"/>
              <p:cNvSpPr/>
              <p:nvPr/>
            </p:nvSpPr>
            <p:spPr>
              <a:xfrm>
                <a:off x="6819906" y="466022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4" name="Google Shape;1854;p58"/>
              <p:cNvSpPr/>
              <p:nvPr/>
            </p:nvSpPr>
            <p:spPr>
              <a:xfrm>
                <a:off x="8480925" y="3988567"/>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5" name="Google Shape;1855;p58"/>
              <p:cNvSpPr/>
              <p:nvPr/>
            </p:nvSpPr>
            <p:spPr>
              <a:xfrm>
                <a:off x="8644916" y="212639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56" name="Google Shape;1856;p58"/>
            <p:cNvSpPr/>
            <p:nvPr/>
          </p:nvSpPr>
          <p:spPr>
            <a:xfrm>
              <a:off x="360591" y="1584378"/>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7" name="Google Shape;1857;p58"/>
            <p:cNvSpPr/>
            <p:nvPr/>
          </p:nvSpPr>
          <p:spPr>
            <a:xfrm>
              <a:off x="384230" y="401779"/>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8" name="Google Shape;1858;p58"/>
            <p:cNvSpPr/>
            <p:nvPr/>
          </p:nvSpPr>
          <p:spPr>
            <a:xfrm>
              <a:off x="1815013" y="-67172"/>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59" name="Shape 1859"/>
        <p:cNvGrpSpPr/>
        <p:nvPr/>
      </p:nvGrpSpPr>
      <p:grpSpPr>
        <a:xfrm>
          <a:off x="0" y="0"/>
          <a:ext cx="0" cy="0"/>
          <a:chOff x="0" y="0"/>
          <a:chExt cx="0" cy="0"/>
        </a:xfrm>
      </p:grpSpPr>
      <p:pic>
        <p:nvPicPr>
          <p:cNvPr id="1860" name="Google Shape;1860;p5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1861" name="Google Shape;1861;p59"/>
          <p:cNvSpPr txBox="1"/>
          <p:nvPr>
            <p:ph type="title"/>
          </p:nvPr>
        </p:nvSpPr>
        <p:spPr>
          <a:xfrm>
            <a:off x="1673100" y="2199888"/>
            <a:ext cx="5797800" cy="697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2" name="Google Shape;1862;p59"/>
          <p:cNvSpPr txBox="1"/>
          <p:nvPr>
            <p:ph hasCustomPrompt="1" idx="2" type="title"/>
          </p:nvPr>
        </p:nvSpPr>
        <p:spPr>
          <a:xfrm>
            <a:off x="3925875" y="1253684"/>
            <a:ext cx="1268400" cy="9462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6000"/>
              <a:buNone/>
              <a:defRPr b="1" sz="6000">
                <a:latin typeface="DM Sans"/>
                <a:ea typeface="DM Sans"/>
                <a:cs typeface="DM Sans"/>
                <a:sym typeface="DM Sans"/>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863" name="Google Shape;1863;p59"/>
          <p:cNvSpPr txBox="1"/>
          <p:nvPr>
            <p:ph idx="1" type="subTitle"/>
          </p:nvPr>
        </p:nvSpPr>
        <p:spPr>
          <a:xfrm>
            <a:off x="1673100" y="2897088"/>
            <a:ext cx="5797800" cy="393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64" name="Google Shape;1864;p59"/>
          <p:cNvGrpSpPr/>
          <p:nvPr/>
        </p:nvGrpSpPr>
        <p:grpSpPr>
          <a:xfrm>
            <a:off x="-239085" y="-222904"/>
            <a:ext cx="9584726" cy="5583856"/>
            <a:chOff x="-239085" y="-222904"/>
            <a:chExt cx="9584726" cy="5583856"/>
          </a:xfrm>
        </p:grpSpPr>
        <p:grpSp>
          <p:nvGrpSpPr>
            <p:cNvPr id="1865" name="Google Shape;1865;p59"/>
            <p:cNvGrpSpPr/>
            <p:nvPr/>
          </p:nvGrpSpPr>
          <p:grpSpPr>
            <a:xfrm>
              <a:off x="6248486" y="-222904"/>
              <a:ext cx="3097155" cy="2289259"/>
              <a:chOff x="5761753" y="-309429"/>
              <a:chExt cx="3700747" cy="2735404"/>
            </a:xfrm>
          </p:grpSpPr>
          <p:sp>
            <p:nvSpPr>
              <p:cNvPr id="1866" name="Google Shape;1866;p59"/>
              <p:cNvSpPr/>
              <p:nvPr/>
            </p:nvSpPr>
            <p:spPr>
              <a:xfrm>
                <a:off x="7582328" y="960754"/>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7" name="Google Shape;1867;p59"/>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8" name="Google Shape;1868;p59"/>
              <p:cNvSpPr/>
              <p:nvPr/>
            </p:nvSpPr>
            <p:spPr>
              <a:xfrm>
                <a:off x="6672678" y="45277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9" name="Google Shape;1869;p59"/>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0" name="Google Shape;1870;p59"/>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1" name="Google Shape;1871;p59"/>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2" name="Google Shape;1872;p59"/>
              <p:cNvSpPr/>
              <p:nvPr/>
            </p:nvSpPr>
            <p:spPr>
              <a:xfrm>
                <a:off x="8492836" y="1978007"/>
                <a:ext cx="513981" cy="447968"/>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3" name="Google Shape;1873;p59"/>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4" name="Google Shape;1874;p59"/>
              <p:cNvSpPr/>
              <p:nvPr/>
            </p:nvSpPr>
            <p:spPr>
              <a:xfrm>
                <a:off x="8038011" y="121496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5" name="Google Shape;1875;p59"/>
              <p:cNvSpPr/>
              <p:nvPr/>
            </p:nvSpPr>
            <p:spPr>
              <a:xfrm>
                <a:off x="6217852" y="198565"/>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876" name="Google Shape;1876;p59"/>
              <p:cNvGrpSpPr/>
              <p:nvPr/>
            </p:nvGrpSpPr>
            <p:grpSpPr>
              <a:xfrm>
                <a:off x="8947661" y="198565"/>
                <a:ext cx="514839" cy="1973645"/>
                <a:chOff x="9712738" y="943490"/>
                <a:chExt cx="514839" cy="1973645"/>
              </a:xfrm>
            </p:grpSpPr>
            <p:grpSp>
              <p:nvGrpSpPr>
                <p:cNvPr id="1877" name="Google Shape;1877;p59"/>
                <p:cNvGrpSpPr/>
                <p:nvPr/>
              </p:nvGrpSpPr>
              <p:grpSpPr>
                <a:xfrm>
                  <a:off x="9712738" y="943490"/>
                  <a:ext cx="514839" cy="1465220"/>
                  <a:chOff x="-334362" y="3512363"/>
                  <a:chExt cx="514839" cy="1465220"/>
                </a:xfrm>
              </p:grpSpPr>
              <p:sp>
                <p:nvSpPr>
                  <p:cNvPr id="1878" name="Google Shape;1878;p59"/>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9" name="Google Shape;1879;p59"/>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0" name="Google Shape;1880;p59"/>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81" name="Google Shape;1881;p59"/>
                <p:cNvSpPr/>
                <p:nvPr/>
              </p:nvSpPr>
              <p:spPr>
                <a:xfrm>
                  <a:off x="9712738" y="24678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82" name="Google Shape;1882;p59"/>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3" name="Google Shape;1883;p59"/>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4" name="Google Shape;1884;p59"/>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5" name="Google Shape;1885;p59"/>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6" name="Google Shape;1886;p59"/>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7" name="Google Shape;1887;p59"/>
              <p:cNvSpPr/>
              <p:nvPr/>
            </p:nvSpPr>
            <p:spPr>
              <a:xfrm>
                <a:off x="576175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8" name="Google Shape;1888;p59"/>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89" name="Google Shape;1889;p59"/>
            <p:cNvGrpSpPr/>
            <p:nvPr/>
          </p:nvGrpSpPr>
          <p:grpSpPr>
            <a:xfrm>
              <a:off x="-239085" y="2858050"/>
              <a:ext cx="3858399" cy="2502903"/>
              <a:chOff x="-334362" y="2466823"/>
              <a:chExt cx="4608694" cy="2989612"/>
            </a:xfrm>
          </p:grpSpPr>
          <p:grpSp>
            <p:nvGrpSpPr>
              <p:cNvPr id="1890" name="Google Shape;1890;p59"/>
              <p:cNvGrpSpPr/>
              <p:nvPr/>
            </p:nvGrpSpPr>
            <p:grpSpPr>
              <a:xfrm>
                <a:off x="120463" y="4754248"/>
                <a:ext cx="3268228" cy="447968"/>
                <a:chOff x="601435" y="5008459"/>
                <a:chExt cx="3268228" cy="447968"/>
              </a:xfrm>
            </p:grpSpPr>
            <p:sp>
              <p:nvSpPr>
                <p:cNvPr id="1891" name="Google Shape;1891;p59"/>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2" name="Google Shape;1892;p59"/>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3" name="Google Shape;1893;p59"/>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4" name="Google Shape;1894;p59"/>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95" name="Google Shape;1895;p59"/>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1896" name="Google Shape;1896;p59"/>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7" name="Google Shape;1897;p59"/>
              <p:cNvSpPr/>
              <p:nvPr/>
            </p:nvSpPr>
            <p:spPr>
              <a:xfrm>
                <a:off x="3305098" y="4499185"/>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8" name="Google Shape;1898;p59"/>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9" name="Google Shape;1899;p59"/>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0" name="Google Shape;1900;p59"/>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1" name="Google Shape;1901;p59"/>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2" name="Google Shape;1902;p59"/>
              <p:cNvSpPr/>
              <p:nvPr/>
            </p:nvSpPr>
            <p:spPr>
              <a:xfrm>
                <a:off x="576146" y="3482790"/>
                <a:ext cx="513981" cy="448397"/>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3" name="Google Shape;1903;p59"/>
              <p:cNvSpPr/>
              <p:nvPr/>
            </p:nvSpPr>
            <p:spPr>
              <a:xfrm>
                <a:off x="120463" y="2721029"/>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4" name="Google Shape;1904;p59"/>
              <p:cNvSpPr/>
              <p:nvPr/>
            </p:nvSpPr>
            <p:spPr>
              <a:xfrm>
                <a:off x="576146" y="399120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05" name="Google Shape;1905;p59"/>
              <p:cNvGrpSpPr/>
              <p:nvPr/>
            </p:nvGrpSpPr>
            <p:grpSpPr>
              <a:xfrm>
                <a:off x="-334362" y="3482790"/>
                <a:ext cx="514839" cy="1465220"/>
                <a:chOff x="-334362" y="3512363"/>
                <a:chExt cx="514839" cy="1465220"/>
              </a:xfrm>
            </p:grpSpPr>
            <p:sp>
              <p:nvSpPr>
                <p:cNvPr id="1906" name="Google Shape;1906;p59"/>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7" name="Google Shape;1907;p59"/>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8" name="Google Shape;1908;p59"/>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09" name="Google Shape;1909;p59"/>
              <p:cNvSpPr/>
              <p:nvPr/>
            </p:nvSpPr>
            <p:spPr>
              <a:xfrm>
                <a:off x="-334362" y="246682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10" name="Google Shape;1910;p59"/>
              <p:cNvGrpSpPr/>
              <p:nvPr/>
            </p:nvGrpSpPr>
            <p:grpSpPr>
              <a:xfrm>
                <a:off x="576146" y="5008026"/>
                <a:ext cx="3268228" cy="447968"/>
                <a:chOff x="601435" y="5008459"/>
                <a:chExt cx="3268228" cy="447968"/>
              </a:xfrm>
            </p:grpSpPr>
            <p:sp>
              <p:nvSpPr>
                <p:cNvPr id="1911" name="Google Shape;1911;p59"/>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2" name="Google Shape;1912;p59"/>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3" name="Google Shape;1913;p59"/>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4" name="Google Shape;1914;p59"/>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15" name="Google Shape;1915;p59"/>
              <p:cNvSpPr/>
              <p:nvPr/>
            </p:nvSpPr>
            <p:spPr>
              <a:xfrm>
                <a:off x="-334362" y="50071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6" name="Google Shape;1916;p59"/>
              <p:cNvSpPr/>
              <p:nvPr/>
            </p:nvSpPr>
            <p:spPr>
              <a:xfrm>
                <a:off x="3759494" y="4754248"/>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17" name="Google Shape;1917;p59"/>
            <p:cNvSpPr/>
            <p:nvPr/>
          </p:nvSpPr>
          <p:spPr>
            <a:xfrm>
              <a:off x="1290417" y="4127717"/>
              <a:ext cx="430306" cy="375399"/>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18" name="Google Shape;1918;p59"/>
          <p:cNvGrpSpPr/>
          <p:nvPr/>
        </p:nvGrpSpPr>
        <p:grpSpPr>
          <a:xfrm>
            <a:off x="341362" y="-60794"/>
            <a:ext cx="8932075" cy="5282831"/>
            <a:chOff x="341362" y="-60794"/>
            <a:chExt cx="8932075" cy="5282831"/>
          </a:xfrm>
        </p:grpSpPr>
        <p:sp>
          <p:nvSpPr>
            <p:cNvPr id="1919" name="Google Shape;1919;p59"/>
            <p:cNvSpPr/>
            <p:nvPr/>
          </p:nvSpPr>
          <p:spPr>
            <a:xfrm>
              <a:off x="493224" y="4561274"/>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0" name="Google Shape;1920;p59"/>
            <p:cNvSpPr/>
            <p:nvPr/>
          </p:nvSpPr>
          <p:spPr>
            <a:xfrm>
              <a:off x="1855310" y="4838533"/>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1" name="Google Shape;1921;p59"/>
            <p:cNvSpPr/>
            <p:nvPr/>
          </p:nvSpPr>
          <p:spPr>
            <a:xfrm>
              <a:off x="341362" y="3290409"/>
              <a:ext cx="430327" cy="3750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2" name="Google Shape;1922;p59"/>
            <p:cNvSpPr/>
            <p:nvPr/>
          </p:nvSpPr>
          <p:spPr>
            <a:xfrm>
              <a:off x="8649846" y="1021653"/>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3" name="Google Shape;1923;p59"/>
            <p:cNvSpPr/>
            <p:nvPr/>
          </p:nvSpPr>
          <p:spPr>
            <a:xfrm>
              <a:off x="7227630" y="216497"/>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4" name="Google Shape;1924;p59"/>
            <p:cNvSpPr/>
            <p:nvPr/>
          </p:nvSpPr>
          <p:spPr>
            <a:xfrm>
              <a:off x="8843296" y="-60794"/>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25" name="Shape 1925"/>
        <p:cNvGrpSpPr/>
        <p:nvPr/>
      </p:nvGrpSpPr>
      <p:grpSpPr>
        <a:xfrm>
          <a:off x="0" y="0"/>
          <a:ext cx="0" cy="0"/>
          <a:chOff x="0" y="0"/>
          <a:chExt cx="0" cy="0"/>
        </a:xfrm>
      </p:grpSpPr>
      <p:pic>
        <p:nvPicPr>
          <p:cNvPr id="1926" name="Google Shape;1926;p6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927" name="Google Shape;1927;p60"/>
          <p:cNvGrpSpPr/>
          <p:nvPr/>
        </p:nvGrpSpPr>
        <p:grpSpPr>
          <a:xfrm>
            <a:off x="-286070" y="-267003"/>
            <a:ext cx="9721204" cy="5678024"/>
            <a:chOff x="-286070" y="-267003"/>
            <a:chExt cx="9721204" cy="5678024"/>
          </a:xfrm>
        </p:grpSpPr>
        <p:grpSp>
          <p:nvGrpSpPr>
            <p:cNvPr id="1928" name="Google Shape;1928;p60"/>
            <p:cNvGrpSpPr/>
            <p:nvPr/>
          </p:nvGrpSpPr>
          <p:grpSpPr>
            <a:xfrm>
              <a:off x="7084592" y="-267003"/>
              <a:ext cx="2350542" cy="1654027"/>
              <a:chOff x="7084592" y="-267003"/>
              <a:chExt cx="2350542" cy="1654027"/>
            </a:xfrm>
          </p:grpSpPr>
          <p:sp>
            <p:nvSpPr>
              <p:cNvPr id="1929" name="Google Shape;1929;p60"/>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0" name="Google Shape;1930;p60"/>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1" name="Google Shape;1931;p60"/>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2" name="Google Shape;1932;p60"/>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3" name="Google Shape;1933;p60"/>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4" name="Google Shape;1934;p60"/>
              <p:cNvSpPr/>
              <p:nvPr/>
            </p:nvSpPr>
            <p:spPr>
              <a:xfrm>
                <a:off x="8222355" y="-26700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5" name="Google Shape;1935;p60"/>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6" name="Google Shape;1936;p60"/>
              <p:cNvSpPr/>
              <p:nvPr/>
            </p:nvSpPr>
            <p:spPr>
              <a:xfrm>
                <a:off x="8601392" y="-4600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37" name="Google Shape;1937;p60"/>
              <p:cNvGrpSpPr/>
              <p:nvPr/>
            </p:nvGrpSpPr>
            <p:grpSpPr>
              <a:xfrm>
                <a:off x="8996811" y="165495"/>
                <a:ext cx="438323" cy="1221529"/>
                <a:chOff x="102555" y="3513551"/>
                <a:chExt cx="438323" cy="1221529"/>
              </a:xfrm>
            </p:grpSpPr>
            <p:sp>
              <p:nvSpPr>
                <p:cNvPr id="1938" name="Google Shape;1938;p60"/>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9" name="Google Shape;1939;p60"/>
                <p:cNvSpPr/>
                <p:nvPr/>
              </p:nvSpPr>
              <p:spPr>
                <a:xfrm>
                  <a:off x="102555" y="43536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40" name="Google Shape;1940;p60"/>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41" name="Google Shape;1941;p60"/>
            <p:cNvGrpSpPr/>
            <p:nvPr/>
          </p:nvGrpSpPr>
          <p:grpSpPr>
            <a:xfrm>
              <a:off x="-286070" y="3513551"/>
              <a:ext cx="2376932" cy="1897470"/>
              <a:chOff x="-286070" y="3513551"/>
              <a:chExt cx="2376932" cy="1897470"/>
            </a:xfrm>
          </p:grpSpPr>
          <p:grpSp>
            <p:nvGrpSpPr>
              <p:cNvPr id="1942" name="Google Shape;1942;p60"/>
              <p:cNvGrpSpPr/>
              <p:nvPr/>
            </p:nvGrpSpPr>
            <p:grpSpPr>
              <a:xfrm>
                <a:off x="878813" y="4812110"/>
                <a:ext cx="1212049" cy="382486"/>
                <a:chOff x="490513" y="4594953"/>
                <a:chExt cx="1212049" cy="382486"/>
              </a:xfrm>
            </p:grpSpPr>
            <p:sp>
              <p:nvSpPr>
                <p:cNvPr id="1943" name="Google Shape;1943;p60"/>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4" name="Google Shape;1944;p60"/>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45" name="Google Shape;1945;p60"/>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6" name="Google Shape;1946;p60"/>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7" name="Google Shape;1947;p60"/>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8" name="Google Shape;1948;p60"/>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9" name="Google Shape;1949;p60"/>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0" name="Google Shape;1950;p60"/>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51" name="Google Shape;1951;p60"/>
              <p:cNvGrpSpPr/>
              <p:nvPr/>
            </p:nvGrpSpPr>
            <p:grpSpPr>
              <a:xfrm>
                <a:off x="-286070" y="3734526"/>
                <a:ext cx="438323" cy="813879"/>
                <a:chOff x="102555" y="3513551"/>
                <a:chExt cx="438323" cy="813879"/>
              </a:xfrm>
            </p:grpSpPr>
            <p:sp>
              <p:nvSpPr>
                <p:cNvPr id="1952" name="Google Shape;1952;p60"/>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3" name="Google Shape;1953;p60"/>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54" name="Google Shape;1954;p60"/>
              <p:cNvGrpSpPr/>
              <p:nvPr/>
            </p:nvGrpSpPr>
            <p:grpSpPr>
              <a:xfrm>
                <a:off x="490513" y="5028535"/>
                <a:ext cx="1212049" cy="382486"/>
                <a:chOff x="490513" y="4594953"/>
                <a:chExt cx="1212049" cy="382486"/>
              </a:xfrm>
            </p:grpSpPr>
            <p:sp>
              <p:nvSpPr>
                <p:cNvPr id="1955" name="Google Shape;1955;p60"/>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6" name="Google Shape;1956;p60"/>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57" name="Google Shape;1957;p60"/>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958" name="Google Shape;1958;p60"/>
          <p:cNvGrpSpPr/>
          <p:nvPr/>
        </p:nvGrpSpPr>
        <p:grpSpPr>
          <a:xfrm>
            <a:off x="281680" y="-184074"/>
            <a:ext cx="8587423" cy="5459541"/>
            <a:chOff x="281680" y="-184074"/>
            <a:chExt cx="8587423" cy="5459541"/>
          </a:xfrm>
        </p:grpSpPr>
        <p:sp>
          <p:nvSpPr>
            <p:cNvPr id="1959" name="Google Shape;1959;p60"/>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0" name="Google Shape;1960;p60"/>
            <p:cNvSpPr/>
            <p:nvPr/>
          </p:nvSpPr>
          <p:spPr>
            <a:xfrm>
              <a:off x="1846430" y="4894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1" name="Google Shape;1961;p60"/>
            <p:cNvSpPr/>
            <p:nvPr/>
          </p:nvSpPr>
          <p:spPr>
            <a:xfrm>
              <a:off x="6873330" y="-1840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2" name="Google Shape;1962;p60"/>
            <p:cNvSpPr/>
            <p:nvPr/>
          </p:nvSpPr>
          <p:spPr>
            <a:xfrm>
              <a:off x="8430780" y="974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63" name="Google Shape;1963;p6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64" name="Google Shape;1964;p60"/>
          <p:cNvSpPr txBox="1"/>
          <p:nvPr>
            <p:ph idx="1" type="body"/>
          </p:nvPr>
        </p:nvSpPr>
        <p:spPr>
          <a:xfrm>
            <a:off x="720000" y="1152475"/>
            <a:ext cx="7704000" cy="325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2"/>
              </a:buClr>
              <a:buSzPts val="1800"/>
              <a:buFont typeface="Darker Grotesque SemiBold"/>
              <a:buChar char="●"/>
              <a:defRPr sz="1200"/>
            </a:lvl1pPr>
            <a:lvl2pPr indent="-317500" lvl="1" marL="914400">
              <a:lnSpc>
                <a:spcPct val="115000"/>
              </a:lnSpc>
              <a:spcBef>
                <a:spcPts val="0"/>
              </a:spcBef>
              <a:spcAft>
                <a:spcPts val="0"/>
              </a:spcAft>
              <a:buSzPts val="1400"/>
              <a:buFont typeface="Darker Grotesque SemiBold"/>
              <a:buChar char="○"/>
              <a:defRPr/>
            </a:lvl2pPr>
            <a:lvl3pPr indent="-317500" lvl="2" marL="1371600">
              <a:lnSpc>
                <a:spcPct val="115000"/>
              </a:lnSpc>
              <a:spcBef>
                <a:spcPts val="0"/>
              </a:spcBef>
              <a:spcAft>
                <a:spcPts val="0"/>
              </a:spcAft>
              <a:buSzPts val="1400"/>
              <a:buFont typeface="Darker Grotesque SemiBold"/>
              <a:buChar char="■"/>
              <a:defRPr/>
            </a:lvl3pPr>
            <a:lvl4pPr indent="-317500" lvl="3" marL="1828800">
              <a:lnSpc>
                <a:spcPct val="115000"/>
              </a:lnSpc>
              <a:spcBef>
                <a:spcPts val="0"/>
              </a:spcBef>
              <a:spcAft>
                <a:spcPts val="0"/>
              </a:spcAft>
              <a:buSzPts val="1400"/>
              <a:buFont typeface="Darker Grotesque SemiBold"/>
              <a:buChar char="●"/>
              <a:defRPr/>
            </a:lvl4pPr>
            <a:lvl5pPr indent="-317500" lvl="4" marL="2286000">
              <a:lnSpc>
                <a:spcPct val="115000"/>
              </a:lnSpc>
              <a:spcBef>
                <a:spcPts val="0"/>
              </a:spcBef>
              <a:spcAft>
                <a:spcPts val="0"/>
              </a:spcAft>
              <a:buSzPts val="1400"/>
              <a:buFont typeface="Darker Grotesque SemiBold"/>
              <a:buChar char="○"/>
              <a:defRPr/>
            </a:lvl5pPr>
            <a:lvl6pPr indent="-317500" lvl="5" marL="2743200">
              <a:lnSpc>
                <a:spcPct val="115000"/>
              </a:lnSpc>
              <a:spcBef>
                <a:spcPts val="0"/>
              </a:spcBef>
              <a:spcAft>
                <a:spcPts val="0"/>
              </a:spcAft>
              <a:buSzPts val="1400"/>
              <a:buFont typeface="Darker Grotesque SemiBold"/>
              <a:buChar char="■"/>
              <a:defRPr/>
            </a:lvl6pPr>
            <a:lvl7pPr indent="-317500" lvl="6" marL="3200400">
              <a:lnSpc>
                <a:spcPct val="115000"/>
              </a:lnSpc>
              <a:spcBef>
                <a:spcPts val="0"/>
              </a:spcBef>
              <a:spcAft>
                <a:spcPts val="0"/>
              </a:spcAft>
              <a:buSzPts val="1400"/>
              <a:buFont typeface="Darker Grotesque SemiBold"/>
              <a:buChar char="●"/>
              <a:defRPr/>
            </a:lvl7pPr>
            <a:lvl8pPr indent="-317500" lvl="7" marL="3657600">
              <a:lnSpc>
                <a:spcPct val="115000"/>
              </a:lnSpc>
              <a:spcBef>
                <a:spcPts val="0"/>
              </a:spcBef>
              <a:spcAft>
                <a:spcPts val="0"/>
              </a:spcAft>
              <a:buSzPts val="1400"/>
              <a:buFont typeface="Darker Grotesque SemiBold"/>
              <a:buChar char="○"/>
              <a:defRPr/>
            </a:lvl8pPr>
            <a:lvl9pPr indent="-317500" lvl="8" marL="411480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65" name="Shape 1965"/>
        <p:cNvGrpSpPr/>
        <p:nvPr/>
      </p:nvGrpSpPr>
      <p:grpSpPr>
        <a:xfrm>
          <a:off x="0" y="0"/>
          <a:ext cx="0" cy="0"/>
          <a:chOff x="0" y="0"/>
          <a:chExt cx="0" cy="0"/>
        </a:xfrm>
      </p:grpSpPr>
      <p:pic>
        <p:nvPicPr>
          <p:cNvPr id="1966" name="Google Shape;1966;p6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1967" name="Google Shape;1967;p61"/>
          <p:cNvGrpSpPr/>
          <p:nvPr/>
        </p:nvGrpSpPr>
        <p:grpSpPr>
          <a:xfrm>
            <a:off x="-140878" y="-262958"/>
            <a:ext cx="9520193" cy="5660743"/>
            <a:chOff x="-140878" y="-262958"/>
            <a:chExt cx="9520193" cy="5660743"/>
          </a:xfrm>
        </p:grpSpPr>
        <p:grpSp>
          <p:nvGrpSpPr>
            <p:cNvPr id="1968" name="Google Shape;1968;p61"/>
            <p:cNvGrpSpPr/>
            <p:nvPr/>
          </p:nvGrpSpPr>
          <p:grpSpPr>
            <a:xfrm>
              <a:off x="-140878" y="3948309"/>
              <a:ext cx="3117571" cy="1449476"/>
              <a:chOff x="-140878" y="3948309"/>
              <a:chExt cx="3117571" cy="1449476"/>
            </a:xfrm>
          </p:grpSpPr>
          <p:sp>
            <p:nvSpPr>
              <p:cNvPr id="1969" name="Google Shape;1969;p61"/>
              <p:cNvSpPr/>
              <p:nvPr/>
            </p:nvSpPr>
            <p:spPr>
              <a:xfrm>
                <a:off x="1010097" y="5019064"/>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0" name="Google Shape;1970;p61"/>
              <p:cNvSpPr/>
              <p:nvPr/>
            </p:nvSpPr>
            <p:spPr>
              <a:xfrm>
                <a:off x="2543768" y="5019064"/>
                <a:ext cx="432924" cy="378721"/>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1" name="Google Shape;1971;p61"/>
              <p:cNvSpPr/>
              <p:nvPr/>
            </p:nvSpPr>
            <p:spPr>
              <a:xfrm>
                <a:off x="-140878" y="4804769"/>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2" name="Google Shape;1972;p61"/>
              <p:cNvSpPr/>
              <p:nvPr/>
            </p:nvSpPr>
            <p:spPr>
              <a:xfrm>
                <a:off x="626680" y="4804769"/>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3" name="Google Shape;1973;p61"/>
              <p:cNvSpPr/>
              <p:nvPr/>
            </p:nvSpPr>
            <p:spPr>
              <a:xfrm>
                <a:off x="1393515" y="4804769"/>
                <a:ext cx="432924" cy="378721"/>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4" name="Google Shape;1974;p61"/>
              <p:cNvSpPr/>
              <p:nvPr/>
            </p:nvSpPr>
            <p:spPr>
              <a:xfrm>
                <a:off x="-140878" y="3948309"/>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5" name="Google Shape;1975;p61"/>
              <p:cNvSpPr/>
              <p:nvPr/>
            </p:nvSpPr>
            <p:spPr>
              <a:xfrm>
                <a:off x="243262" y="5019064"/>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6" name="Google Shape;1976;p61"/>
              <p:cNvSpPr/>
              <p:nvPr/>
            </p:nvSpPr>
            <p:spPr>
              <a:xfrm>
                <a:off x="1776933" y="4590834"/>
                <a:ext cx="432924" cy="37763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7" name="Google Shape;1977;p61"/>
              <p:cNvSpPr/>
              <p:nvPr/>
            </p:nvSpPr>
            <p:spPr>
              <a:xfrm>
                <a:off x="243262" y="4162243"/>
                <a:ext cx="433286" cy="377998"/>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8" name="Google Shape;1978;p61"/>
              <p:cNvSpPr/>
              <p:nvPr/>
            </p:nvSpPr>
            <p:spPr>
              <a:xfrm>
                <a:off x="2160350" y="4804769"/>
                <a:ext cx="432924" cy="378721"/>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9" name="Google Shape;1979;p61"/>
              <p:cNvSpPr/>
              <p:nvPr/>
            </p:nvSpPr>
            <p:spPr>
              <a:xfrm>
                <a:off x="243262" y="4590834"/>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0" name="Google Shape;1980;p61"/>
              <p:cNvSpPr/>
              <p:nvPr/>
            </p:nvSpPr>
            <p:spPr>
              <a:xfrm>
                <a:off x="1010097" y="4590834"/>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1" name="Google Shape;1981;p61"/>
              <p:cNvSpPr/>
              <p:nvPr/>
            </p:nvSpPr>
            <p:spPr>
              <a:xfrm>
                <a:off x="626680" y="4376539"/>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82" name="Google Shape;1982;p61"/>
            <p:cNvGrpSpPr/>
            <p:nvPr/>
          </p:nvGrpSpPr>
          <p:grpSpPr>
            <a:xfrm>
              <a:off x="7795053" y="-262958"/>
              <a:ext cx="1584261" cy="2305936"/>
              <a:chOff x="7795053" y="-262958"/>
              <a:chExt cx="1584261" cy="2305936"/>
            </a:xfrm>
          </p:grpSpPr>
          <p:sp>
            <p:nvSpPr>
              <p:cNvPr id="1983" name="Google Shape;1983;p61"/>
              <p:cNvSpPr/>
              <p:nvPr/>
            </p:nvSpPr>
            <p:spPr>
              <a:xfrm>
                <a:off x="8562611" y="1022093"/>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4" name="Google Shape;1984;p61"/>
              <p:cNvSpPr/>
              <p:nvPr/>
            </p:nvSpPr>
            <p:spPr>
              <a:xfrm>
                <a:off x="8178471" y="379567"/>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5" name="Google Shape;1985;p61"/>
              <p:cNvSpPr/>
              <p:nvPr/>
            </p:nvSpPr>
            <p:spPr>
              <a:xfrm>
                <a:off x="8946029" y="379567"/>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6" name="Google Shape;1986;p61"/>
              <p:cNvSpPr/>
              <p:nvPr/>
            </p:nvSpPr>
            <p:spPr>
              <a:xfrm>
                <a:off x="7795053" y="165633"/>
                <a:ext cx="432924" cy="377637"/>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7" name="Google Shape;1987;p61"/>
              <p:cNvSpPr/>
              <p:nvPr/>
            </p:nvSpPr>
            <p:spPr>
              <a:xfrm>
                <a:off x="8562611" y="16563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8" name="Google Shape;1988;p61"/>
              <p:cNvSpPr/>
              <p:nvPr/>
            </p:nvSpPr>
            <p:spPr>
              <a:xfrm>
                <a:off x="8562611" y="-262958"/>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9" name="Google Shape;1989;p61"/>
              <p:cNvSpPr/>
              <p:nvPr/>
            </p:nvSpPr>
            <p:spPr>
              <a:xfrm>
                <a:off x="8946029" y="166570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0" name="Google Shape;1990;p61"/>
              <p:cNvSpPr/>
              <p:nvPr/>
            </p:nvSpPr>
            <p:spPr>
              <a:xfrm>
                <a:off x="8946029" y="807797"/>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1" name="Google Shape;1991;p61"/>
              <p:cNvSpPr/>
              <p:nvPr/>
            </p:nvSpPr>
            <p:spPr>
              <a:xfrm>
                <a:off x="8562611" y="59386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2" name="Google Shape;1992;p61"/>
              <p:cNvSpPr/>
              <p:nvPr/>
            </p:nvSpPr>
            <p:spPr>
              <a:xfrm>
                <a:off x="7795053" y="-262958"/>
                <a:ext cx="432924" cy="377637"/>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993" name="Google Shape;1993;p61"/>
          <p:cNvGrpSpPr/>
          <p:nvPr/>
        </p:nvGrpSpPr>
        <p:grpSpPr>
          <a:xfrm>
            <a:off x="-143032" y="-50549"/>
            <a:ext cx="9524873" cy="5235379"/>
            <a:chOff x="-143032" y="-50549"/>
            <a:chExt cx="9524873" cy="5235379"/>
          </a:xfrm>
        </p:grpSpPr>
        <p:sp>
          <p:nvSpPr>
            <p:cNvPr id="1994" name="Google Shape;1994;p61"/>
            <p:cNvSpPr/>
            <p:nvPr/>
          </p:nvSpPr>
          <p:spPr>
            <a:xfrm>
              <a:off x="-143032" y="43746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5" name="Google Shape;1995;p61"/>
            <p:cNvSpPr/>
            <p:nvPr/>
          </p:nvSpPr>
          <p:spPr>
            <a:xfrm>
              <a:off x="1948818" y="48034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6" name="Google Shape;1996;p61"/>
            <p:cNvSpPr/>
            <p:nvPr/>
          </p:nvSpPr>
          <p:spPr>
            <a:xfrm>
              <a:off x="8943518" y="12354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7" name="Google Shape;1997;p61"/>
            <p:cNvSpPr/>
            <p:nvPr/>
          </p:nvSpPr>
          <p:spPr>
            <a:xfrm>
              <a:off x="7411893" y="-5054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998" name="Google Shape;1998;p61"/>
          <p:cNvSpPr txBox="1"/>
          <p:nvPr>
            <p:ph idx="1" type="subTitle"/>
          </p:nvPr>
        </p:nvSpPr>
        <p:spPr>
          <a:xfrm>
            <a:off x="15775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999" name="Google Shape;1999;p61"/>
          <p:cNvSpPr txBox="1"/>
          <p:nvPr>
            <p:ph idx="2" type="subTitle"/>
          </p:nvPr>
        </p:nvSpPr>
        <p:spPr>
          <a:xfrm>
            <a:off x="49834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00" name="Google Shape;2000;p61"/>
          <p:cNvSpPr txBox="1"/>
          <p:nvPr>
            <p:ph idx="3" type="subTitle"/>
          </p:nvPr>
        </p:nvSpPr>
        <p:spPr>
          <a:xfrm>
            <a:off x="1577550"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1" name="Google Shape;2001;p61"/>
          <p:cNvSpPr txBox="1"/>
          <p:nvPr>
            <p:ph idx="4" type="subTitle"/>
          </p:nvPr>
        </p:nvSpPr>
        <p:spPr>
          <a:xfrm>
            <a:off x="4983452"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2" name="Google Shape;2002;p6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03" name="Shape 2003"/>
        <p:cNvGrpSpPr/>
        <p:nvPr/>
      </p:nvGrpSpPr>
      <p:grpSpPr>
        <a:xfrm>
          <a:off x="0" y="0"/>
          <a:ext cx="0" cy="0"/>
          <a:chOff x="0" y="0"/>
          <a:chExt cx="0" cy="0"/>
        </a:xfrm>
      </p:grpSpPr>
      <p:pic>
        <p:nvPicPr>
          <p:cNvPr id="2004" name="Google Shape;2004;p6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005" name="Google Shape;2005;p62"/>
          <p:cNvGrpSpPr/>
          <p:nvPr/>
        </p:nvGrpSpPr>
        <p:grpSpPr>
          <a:xfrm>
            <a:off x="-286628" y="-260938"/>
            <a:ext cx="9693434" cy="5668120"/>
            <a:chOff x="-286628" y="-260938"/>
            <a:chExt cx="9693434" cy="5668120"/>
          </a:xfrm>
        </p:grpSpPr>
        <p:grpSp>
          <p:nvGrpSpPr>
            <p:cNvPr id="2006" name="Google Shape;2006;p62"/>
            <p:cNvGrpSpPr/>
            <p:nvPr/>
          </p:nvGrpSpPr>
          <p:grpSpPr>
            <a:xfrm>
              <a:off x="-286628" y="3748562"/>
              <a:ext cx="3104202" cy="1658620"/>
              <a:chOff x="-286628" y="3748562"/>
              <a:chExt cx="3104202" cy="1658620"/>
            </a:xfrm>
          </p:grpSpPr>
          <p:sp>
            <p:nvSpPr>
              <p:cNvPr id="2007" name="Google Shape;2007;p62"/>
              <p:cNvSpPr/>
              <p:nvPr/>
            </p:nvSpPr>
            <p:spPr>
              <a:xfrm flipH="1">
                <a:off x="1623355"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8" name="Google Shape;2008;p62"/>
              <p:cNvSpPr/>
              <p:nvPr/>
            </p:nvSpPr>
            <p:spPr>
              <a:xfrm flipH="1">
                <a:off x="95685"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9" name="Google Shape;2009;p62"/>
              <p:cNvSpPr/>
              <p:nvPr/>
            </p:nvSpPr>
            <p:spPr>
              <a:xfrm flipH="1">
                <a:off x="95685"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0" name="Google Shape;2010;p62"/>
              <p:cNvSpPr/>
              <p:nvPr/>
            </p:nvSpPr>
            <p:spPr>
              <a:xfrm flipH="1">
                <a:off x="2386291"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1" name="Google Shape;2011;p62"/>
              <p:cNvSpPr/>
              <p:nvPr/>
            </p:nvSpPr>
            <p:spPr>
              <a:xfrm flipH="1">
                <a:off x="858981"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2" name="Google Shape;2012;p62"/>
              <p:cNvSpPr/>
              <p:nvPr/>
            </p:nvSpPr>
            <p:spPr>
              <a:xfrm flipH="1">
                <a:off x="1623355"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3" name="Google Shape;2013;p62"/>
              <p:cNvSpPr/>
              <p:nvPr/>
            </p:nvSpPr>
            <p:spPr>
              <a:xfrm flipH="1">
                <a:off x="858981"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4" name="Google Shape;2014;p62"/>
              <p:cNvSpPr/>
              <p:nvPr/>
            </p:nvSpPr>
            <p:spPr>
              <a:xfrm flipH="1">
                <a:off x="94290" y="37485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5" name="Google Shape;2015;p62"/>
              <p:cNvSpPr/>
              <p:nvPr/>
            </p:nvSpPr>
            <p:spPr>
              <a:xfrm flipH="1">
                <a:off x="2003607"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6" name="Google Shape;2016;p62"/>
              <p:cNvSpPr/>
              <p:nvPr/>
            </p:nvSpPr>
            <p:spPr>
              <a:xfrm flipH="1">
                <a:off x="1236672"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7" name="Google Shape;2017;p62"/>
              <p:cNvSpPr/>
              <p:nvPr/>
            </p:nvSpPr>
            <p:spPr>
              <a:xfrm flipH="1">
                <a:off x="469747"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8" name="Google Shape;2018;p62"/>
              <p:cNvSpPr/>
              <p:nvPr/>
            </p:nvSpPr>
            <p:spPr>
              <a:xfrm flipH="1">
                <a:off x="-286628"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19" name="Google Shape;2019;p62"/>
            <p:cNvGrpSpPr/>
            <p:nvPr/>
          </p:nvGrpSpPr>
          <p:grpSpPr>
            <a:xfrm>
              <a:off x="6288509" y="-260938"/>
              <a:ext cx="3118296" cy="1234231"/>
              <a:chOff x="6288509" y="-260938"/>
              <a:chExt cx="3118296" cy="1234231"/>
            </a:xfrm>
          </p:grpSpPr>
          <p:sp>
            <p:nvSpPr>
              <p:cNvPr id="2020" name="Google Shape;2020;p62"/>
              <p:cNvSpPr/>
              <p:nvPr/>
            </p:nvSpPr>
            <p:spPr>
              <a:xfrm flipH="1">
                <a:off x="8205485"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1" name="Google Shape;2021;p62"/>
              <p:cNvSpPr/>
              <p:nvPr/>
            </p:nvSpPr>
            <p:spPr>
              <a:xfrm flipH="1">
                <a:off x="7822018"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2" name="Google Shape;2022;p62"/>
              <p:cNvSpPr/>
              <p:nvPr/>
            </p:nvSpPr>
            <p:spPr>
              <a:xfrm flipH="1">
                <a:off x="7055444"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3" name="Google Shape;2023;p62"/>
              <p:cNvSpPr/>
              <p:nvPr/>
            </p:nvSpPr>
            <p:spPr>
              <a:xfrm flipH="1">
                <a:off x="6288509"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4" name="Google Shape;2024;p62"/>
              <p:cNvSpPr/>
              <p:nvPr/>
            </p:nvSpPr>
            <p:spPr>
              <a:xfrm flipH="1">
                <a:off x="8588415"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5" name="Google Shape;2025;p62"/>
              <p:cNvSpPr/>
              <p:nvPr/>
            </p:nvSpPr>
            <p:spPr>
              <a:xfrm flipH="1">
                <a:off x="8588959" y="5956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6" name="Google Shape;2026;p62"/>
              <p:cNvSpPr/>
              <p:nvPr/>
            </p:nvSpPr>
            <p:spPr>
              <a:xfrm flipH="1">
                <a:off x="7438907"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7" name="Google Shape;2027;p62"/>
              <p:cNvSpPr/>
              <p:nvPr/>
            </p:nvSpPr>
            <p:spPr>
              <a:xfrm flipH="1">
                <a:off x="6671972"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8" name="Google Shape;2028;p62"/>
              <p:cNvSpPr/>
              <p:nvPr/>
            </p:nvSpPr>
            <p:spPr>
              <a:xfrm flipH="1">
                <a:off x="8205832"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9" name="Google Shape;2029;p62"/>
              <p:cNvSpPr/>
              <p:nvPr/>
            </p:nvSpPr>
            <p:spPr>
              <a:xfrm flipH="1">
                <a:off x="7821493" y="-26093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0" name="Google Shape;2030;p62"/>
              <p:cNvSpPr/>
              <p:nvPr/>
            </p:nvSpPr>
            <p:spPr>
              <a:xfrm flipH="1">
                <a:off x="8972740" y="-466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031" name="Google Shape;2031;p62"/>
          <p:cNvGrpSpPr/>
          <p:nvPr/>
        </p:nvGrpSpPr>
        <p:grpSpPr>
          <a:xfrm>
            <a:off x="-143864" y="-262799"/>
            <a:ext cx="9171148" cy="5672179"/>
            <a:chOff x="-143864" y="-262799"/>
            <a:chExt cx="9171148" cy="5672179"/>
          </a:xfrm>
        </p:grpSpPr>
        <p:sp>
          <p:nvSpPr>
            <p:cNvPr id="2032" name="Google Shape;2032;p62"/>
            <p:cNvSpPr/>
            <p:nvPr/>
          </p:nvSpPr>
          <p:spPr>
            <a:xfrm flipH="1">
              <a:off x="2382786" y="5027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3" name="Google Shape;2033;p62"/>
            <p:cNvSpPr/>
            <p:nvPr/>
          </p:nvSpPr>
          <p:spPr>
            <a:xfrm flipH="1">
              <a:off x="1078736"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4" name="Google Shape;2034;p62"/>
            <p:cNvSpPr/>
            <p:nvPr/>
          </p:nvSpPr>
          <p:spPr>
            <a:xfrm flipH="1">
              <a:off x="6284061" y="-26279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5" name="Google Shape;2035;p62"/>
            <p:cNvSpPr/>
            <p:nvPr/>
          </p:nvSpPr>
          <p:spPr>
            <a:xfrm flipH="1">
              <a:off x="8588961" y="1654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6" name="Google Shape;2036;p62"/>
            <p:cNvSpPr/>
            <p:nvPr/>
          </p:nvSpPr>
          <p:spPr>
            <a:xfrm flipH="1">
              <a:off x="-143864"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37" name="Google Shape;2037;p6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38" name="Shape 2038"/>
        <p:cNvGrpSpPr/>
        <p:nvPr/>
      </p:nvGrpSpPr>
      <p:grpSpPr>
        <a:xfrm>
          <a:off x="0" y="0"/>
          <a:ext cx="0" cy="0"/>
          <a:chOff x="0" y="0"/>
          <a:chExt cx="0" cy="0"/>
        </a:xfrm>
      </p:grpSpPr>
      <p:pic>
        <p:nvPicPr>
          <p:cNvPr id="2039" name="Google Shape;2039;p6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040" name="Google Shape;2040;p63"/>
          <p:cNvGrpSpPr/>
          <p:nvPr/>
        </p:nvGrpSpPr>
        <p:grpSpPr>
          <a:xfrm>
            <a:off x="-281030" y="-264573"/>
            <a:ext cx="9698943" cy="5674276"/>
            <a:chOff x="-281030" y="-264573"/>
            <a:chExt cx="9698943" cy="5674276"/>
          </a:xfrm>
        </p:grpSpPr>
        <p:grpSp>
          <p:nvGrpSpPr>
            <p:cNvPr id="2041" name="Google Shape;2041;p63"/>
            <p:cNvGrpSpPr/>
            <p:nvPr/>
          </p:nvGrpSpPr>
          <p:grpSpPr>
            <a:xfrm>
              <a:off x="7050310" y="2248643"/>
              <a:ext cx="2367603" cy="3161060"/>
              <a:chOff x="7050310" y="2248643"/>
              <a:chExt cx="2367603" cy="3161060"/>
            </a:xfrm>
          </p:grpSpPr>
          <p:sp>
            <p:nvSpPr>
              <p:cNvPr id="2042" name="Google Shape;2042;p63"/>
              <p:cNvSpPr/>
              <p:nvPr/>
            </p:nvSpPr>
            <p:spPr>
              <a:xfrm>
                <a:off x="8592340" y="459765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3" name="Google Shape;2043;p63"/>
              <p:cNvSpPr/>
              <p:nvPr/>
            </p:nvSpPr>
            <p:spPr>
              <a:xfrm>
                <a:off x="7435636" y="4382292"/>
                <a:ext cx="435081" cy="380602"/>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4" name="Google Shape;2044;p63"/>
              <p:cNvSpPr/>
              <p:nvPr/>
            </p:nvSpPr>
            <p:spPr>
              <a:xfrm>
                <a:off x="8207014" y="4382292"/>
                <a:ext cx="435444" cy="38060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5" name="Google Shape;2045;p63"/>
              <p:cNvSpPr/>
              <p:nvPr/>
            </p:nvSpPr>
            <p:spPr>
              <a:xfrm>
                <a:off x="7050310" y="4167295"/>
                <a:ext cx="435081" cy="379513"/>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6" name="Google Shape;2046;p63"/>
              <p:cNvSpPr/>
              <p:nvPr/>
            </p:nvSpPr>
            <p:spPr>
              <a:xfrm>
                <a:off x="8592340" y="416729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7" name="Google Shape;2047;p63"/>
              <p:cNvSpPr/>
              <p:nvPr/>
            </p:nvSpPr>
            <p:spPr>
              <a:xfrm>
                <a:off x="8592340" y="2875856"/>
                <a:ext cx="435444" cy="379513"/>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8" name="Google Shape;2048;p63"/>
              <p:cNvSpPr/>
              <p:nvPr/>
            </p:nvSpPr>
            <p:spPr>
              <a:xfrm>
                <a:off x="8592340" y="3736573"/>
                <a:ext cx="435444" cy="379876"/>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9" name="Google Shape;2049;p63"/>
              <p:cNvSpPr/>
              <p:nvPr/>
            </p:nvSpPr>
            <p:spPr>
              <a:xfrm>
                <a:off x="8592340" y="2445861"/>
                <a:ext cx="435444" cy="379149"/>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0" name="Google Shape;2050;p63"/>
              <p:cNvSpPr/>
              <p:nvPr/>
            </p:nvSpPr>
            <p:spPr>
              <a:xfrm>
                <a:off x="7820962" y="459765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1" name="Google Shape;2051;p63"/>
              <p:cNvSpPr/>
              <p:nvPr/>
            </p:nvSpPr>
            <p:spPr>
              <a:xfrm>
                <a:off x="8207014" y="3521575"/>
                <a:ext cx="435444" cy="37951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2" name="Google Shape;2052;p63"/>
              <p:cNvSpPr/>
              <p:nvPr/>
            </p:nvSpPr>
            <p:spPr>
              <a:xfrm>
                <a:off x="8592340" y="330621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53" name="Google Shape;2053;p63"/>
              <p:cNvGrpSpPr/>
              <p:nvPr/>
            </p:nvGrpSpPr>
            <p:grpSpPr>
              <a:xfrm>
                <a:off x="8986856" y="2248643"/>
                <a:ext cx="431057" cy="1652445"/>
                <a:chOff x="8986856" y="2125728"/>
                <a:chExt cx="431057" cy="1652445"/>
              </a:xfrm>
            </p:grpSpPr>
            <p:sp>
              <p:nvSpPr>
                <p:cNvPr id="2054" name="Google Shape;2054;p63"/>
                <p:cNvSpPr/>
                <p:nvPr/>
              </p:nvSpPr>
              <p:spPr>
                <a:xfrm>
                  <a:off x="8986856" y="297671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5" name="Google Shape;2055;p63"/>
                <p:cNvSpPr/>
                <p:nvPr/>
              </p:nvSpPr>
              <p:spPr>
                <a:xfrm>
                  <a:off x="8986856" y="212572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6" name="Google Shape;2056;p63"/>
                <p:cNvSpPr/>
                <p:nvPr/>
              </p:nvSpPr>
              <p:spPr>
                <a:xfrm>
                  <a:off x="8986856" y="340203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57" name="Google Shape;2057;p63"/>
              <p:cNvSpPr/>
              <p:nvPr/>
            </p:nvSpPr>
            <p:spPr>
              <a:xfrm>
                <a:off x="8977667" y="4382292"/>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58" name="Google Shape;2058;p63"/>
              <p:cNvGrpSpPr/>
              <p:nvPr/>
            </p:nvGrpSpPr>
            <p:grpSpPr>
              <a:xfrm>
                <a:off x="7050310" y="5029101"/>
                <a:ext cx="1206822" cy="380602"/>
                <a:chOff x="7871812" y="5143503"/>
                <a:chExt cx="1206822" cy="380602"/>
              </a:xfrm>
            </p:grpSpPr>
            <p:sp>
              <p:nvSpPr>
                <p:cNvPr id="2059" name="Google Shape;2059;p63"/>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0" name="Google Shape;2060;p63"/>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61" name="Google Shape;2061;p63"/>
              <p:cNvGrpSpPr/>
              <p:nvPr/>
            </p:nvGrpSpPr>
            <p:grpSpPr>
              <a:xfrm>
                <a:off x="7436710" y="4813753"/>
                <a:ext cx="1206822" cy="380602"/>
                <a:chOff x="7871812" y="5143503"/>
                <a:chExt cx="1206822" cy="380602"/>
              </a:xfrm>
            </p:grpSpPr>
            <p:sp>
              <p:nvSpPr>
                <p:cNvPr id="2062" name="Google Shape;2062;p63"/>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3" name="Google Shape;2063;p63"/>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64" name="Google Shape;2064;p63"/>
              <p:cNvSpPr/>
              <p:nvPr/>
            </p:nvSpPr>
            <p:spPr>
              <a:xfrm>
                <a:off x="8592340" y="5029101"/>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5" name="Google Shape;2065;p63"/>
              <p:cNvSpPr/>
              <p:nvPr/>
            </p:nvSpPr>
            <p:spPr>
              <a:xfrm>
                <a:off x="8977667" y="4818212"/>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66" name="Google Shape;2066;p63"/>
            <p:cNvGrpSpPr/>
            <p:nvPr/>
          </p:nvGrpSpPr>
          <p:grpSpPr>
            <a:xfrm>
              <a:off x="-281030" y="-264573"/>
              <a:ext cx="2353900" cy="2509684"/>
              <a:chOff x="-281030" y="-264573"/>
              <a:chExt cx="2353900" cy="2509684"/>
            </a:xfrm>
          </p:grpSpPr>
          <p:sp>
            <p:nvSpPr>
              <p:cNvPr id="2067" name="Google Shape;2067;p63"/>
              <p:cNvSpPr/>
              <p:nvPr/>
            </p:nvSpPr>
            <p:spPr>
              <a:xfrm>
                <a:off x="102285" y="1868968"/>
                <a:ext cx="430339" cy="3761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8" name="Google Shape;2068;p63"/>
              <p:cNvSpPr/>
              <p:nvPr/>
            </p:nvSpPr>
            <p:spPr>
              <a:xfrm>
                <a:off x="100856" y="101726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9" name="Google Shape;2069;p63"/>
              <p:cNvSpPr/>
              <p:nvPr/>
            </p:nvSpPr>
            <p:spPr>
              <a:xfrm>
                <a:off x="482385" y="379114"/>
                <a:ext cx="430339" cy="37506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0" name="Google Shape;2070;p63"/>
              <p:cNvSpPr/>
              <p:nvPr/>
            </p:nvSpPr>
            <p:spPr>
              <a:xfrm>
                <a:off x="100856" y="16627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1" name="Google Shape;2071;p63"/>
              <p:cNvSpPr/>
              <p:nvPr/>
            </p:nvSpPr>
            <p:spPr>
              <a:xfrm>
                <a:off x="1624819" y="166278"/>
                <a:ext cx="429980" cy="37506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2" name="Google Shape;2072;p63"/>
              <p:cNvSpPr/>
              <p:nvPr/>
            </p:nvSpPr>
            <p:spPr>
              <a:xfrm>
                <a:off x="100856" y="144258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3" name="Google Shape;2073;p63"/>
              <p:cNvSpPr/>
              <p:nvPr/>
            </p:nvSpPr>
            <p:spPr>
              <a:xfrm>
                <a:off x="100856" y="591951"/>
                <a:ext cx="431057" cy="37506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4" name="Google Shape;2074;p63"/>
              <p:cNvSpPr/>
              <p:nvPr/>
            </p:nvSpPr>
            <p:spPr>
              <a:xfrm>
                <a:off x="0" y="100"/>
                <a:ext cx="150026" cy="328766"/>
              </a:xfrm>
              <a:custGeom>
                <a:rect b="b" l="l" r="r" t="t"/>
                <a:pathLst>
                  <a:path extrusionOk="0" h="916" w="418">
                    <a:moveTo>
                      <a:pt x="193" y="0"/>
                    </a:moveTo>
                    <a:lnTo>
                      <a:pt x="0" y="0"/>
                    </a:lnTo>
                    <a:lnTo>
                      <a:pt x="0" y="916"/>
                    </a:lnTo>
                    <a:lnTo>
                      <a:pt x="119" y="916"/>
                    </a:lnTo>
                    <a:lnTo>
                      <a:pt x="418" y="394"/>
                    </a:lnTo>
                    <a:lnTo>
                      <a:pt x="193"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5" name="Google Shape;2075;p63"/>
              <p:cNvSpPr/>
              <p:nvPr/>
            </p:nvSpPr>
            <p:spPr>
              <a:xfrm>
                <a:off x="-281030" y="-49919"/>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76" name="Google Shape;2076;p63"/>
              <p:cNvGrpSpPr/>
              <p:nvPr/>
            </p:nvGrpSpPr>
            <p:grpSpPr>
              <a:xfrm>
                <a:off x="-281030" y="804430"/>
                <a:ext cx="431057" cy="1227845"/>
                <a:chOff x="8986856" y="2548403"/>
                <a:chExt cx="431057" cy="1227845"/>
              </a:xfrm>
            </p:grpSpPr>
            <p:sp>
              <p:nvSpPr>
                <p:cNvPr id="2077" name="Google Shape;2077;p63"/>
                <p:cNvSpPr/>
                <p:nvPr/>
              </p:nvSpPr>
              <p:spPr>
                <a:xfrm>
                  <a:off x="8986856" y="2548403"/>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8" name="Google Shape;2078;p63"/>
                <p:cNvSpPr/>
                <p:nvPr/>
              </p:nvSpPr>
              <p:spPr>
                <a:xfrm>
                  <a:off x="8986856" y="3400105"/>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79" name="Google Shape;2079;p63"/>
              <p:cNvGrpSpPr/>
              <p:nvPr/>
            </p:nvGrpSpPr>
            <p:grpSpPr>
              <a:xfrm>
                <a:off x="100856" y="-264573"/>
                <a:ext cx="1972014" cy="380602"/>
                <a:chOff x="292960" y="-214322"/>
                <a:chExt cx="1972014" cy="380602"/>
              </a:xfrm>
            </p:grpSpPr>
            <p:grpSp>
              <p:nvGrpSpPr>
                <p:cNvPr id="2080" name="Google Shape;2080;p63"/>
                <p:cNvGrpSpPr/>
                <p:nvPr/>
              </p:nvGrpSpPr>
              <p:grpSpPr>
                <a:xfrm>
                  <a:off x="292960" y="-214322"/>
                  <a:ext cx="1206822" cy="380602"/>
                  <a:chOff x="7871812" y="5143503"/>
                  <a:chExt cx="1206822" cy="380602"/>
                </a:xfrm>
              </p:grpSpPr>
              <p:sp>
                <p:nvSpPr>
                  <p:cNvPr id="2081" name="Google Shape;2081;p63"/>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2" name="Google Shape;2082;p63"/>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83" name="Google Shape;2083;p63"/>
                <p:cNvSpPr/>
                <p:nvPr/>
              </p:nvSpPr>
              <p:spPr>
                <a:xfrm>
                  <a:off x="1833917" y="-209863"/>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84" name="Google Shape;2084;p63"/>
              <p:cNvGrpSpPr/>
              <p:nvPr/>
            </p:nvGrpSpPr>
            <p:grpSpPr>
              <a:xfrm>
                <a:off x="482385" y="-51736"/>
                <a:ext cx="1206822" cy="380602"/>
                <a:chOff x="7871812" y="5143503"/>
                <a:chExt cx="1206822" cy="380602"/>
              </a:xfrm>
            </p:grpSpPr>
            <p:sp>
              <p:nvSpPr>
                <p:cNvPr id="2085" name="Google Shape;2085;p63"/>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6" name="Google Shape;2086;p63"/>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2087" name="Google Shape;2087;p63"/>
          <p:cNvGrpSpPr/>
          <p:nvPr/>
        </p:nvGrpSpPr>
        <p:grpSpPr>
          <a:xfrm>
            <a:off x="-288307" y="-26211"/>
            <a:ext cx="9710198" cy="5011604"/>
            <a:chOff x="-288307" y="-26211"/>
            <a:chExt cx="9710198" cy="5011604"/>
          </a:xfrm>
        </p:grpSpPr>
        <p:sp>
          <p:nvSpPr>
            <p:cNvPr id="2088" name="Google Shape;2088;p63"/>
            <p:cNvSpPr/>
            <p:nvPr/>
          </p:nvSpPr>
          <p:spPr>
            <a:xfrm>
              <a:off x="-288307" y="1227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9" name="Google Shape;2089;p63"/>
            <p:cNvSpPr/>
            <p:nvPr/>
          </p:nvSpPr>
          <p:spPr>
            <a:xfrm>
              <a:off x="8430768" y="39700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0" name="Google Shape;2090;p63"/>
            <p:cNvSpPr/>
            <p:nvPr/>
          </p:nvSpPr>
          <p:spPr>
            <a:xfrm>
              <a:off x="8983568" y="26402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1" name="Google Shape;2091;p63"/>
            <p:cNvSpPr/>
            <p:nvPr/>
          </p:nvSpPr>
          <p:spPr>
            <a:xfrm>
              <a:off x="722126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2" name="Google Shape;2092;p63"/>
            <p:cNvSpPr/>
            <p:nvPr/>
          </p:nvSpPr>
          <p:spPr>
            <a:xfrm>
              <a:off x="997543" y="-2621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93" name="Google Shape;2093;p6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94" name="Google Shape;2094;p63"/>
          <p:cNvSpPr txBox="1"/>
          <p:nvPr>
            <p:ph idx="1" type="body"/>
          </p:nvPr>
        </p:nvSpPr>
        <p:spPr>
          <a:xfrm>
            <a:off x="944850" y="1691825"/>
            <a:ext cx="3583500" cy="2278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2095" name="Google Shape;2095;p63"/>
          <p:cNvSpPr/>
          <p:nvPr>
            <p:ph idx="2" type="pic"/>
          </p:nvPr>
        </p:nvSpPr>
        <p:spPr>
          <a:xfrm>
            <a:off x="4940575" y="1374425"/>
            <a:ext cx="2916900" cy="2913000"/>
          </a:xfrm>
          <a:prstGeom prst="ellipse">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96" name="Shape 2096"/>
        <p:cNvGrpSpPr/>
        <p:nvPr/>
      </p:nvGrpSpPr>
      <p:grpSpPr>
        <a:xfrm>
          <a:off x="0" y="0"/>
          <a:ext cx="0" cy="0"/>
          <a:chOff x="0" y="0"/>
          <a:chExt cx="0" cy="0"/>
        </a:xfrm>
      </p:grpSpPr>
      <p:pic>
        <p:nvPicPr>
          <p:cNvPr id="2097" name="Google Shape;2097;p6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098" name="Google Shape;2098;p64"/>
          <p:cNvSpPr txBox="1"/>
          <p:nvPr>
            <p:ph type="title"/>
          </p:nvPr>
        </p:nvSpPr>
        <p:spPr>
          <a:xfrm>
            <a:off x="2263050" y="1395063"/>
            <a:ext cx="4617900" cy="1836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6000"/>
              <a:buNone/>
              <a:defRPr sz="5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2099" name="Google Shape;2099;p64"/>
          <p:cNvGrpSpPr/>
          <p:nvPr/>
        </p:nvGrpSpPr>
        <p:grpSpPr>
          <a:xfrm>
            <a:off x="-333525" y="-310200"/>
            <a:ext cx="9708987" cy="5682860"/>
            <a:chOff x="-333525" y="-310200"/>
            <a:chExt cx="9708987" cy="5682860"/>
          </a:xfrm>
        </p:grpSpPr>
        <p:grpSp>
          <p:nvGrpSpPr>
            <p:cNvPr id="2100" name="Google Shape;2100;p64"/>
            <p:cNvGrpSpPr/>
            <p:nvPr/>
          </p:nvGrpSpPr>
          <p:grpSpPr>
            <a:xfrm>
              <a:off x="-333525" y="-310200"/>
              <a:ext cx="2699885" cy="2700990"/>
              <a:chOff x="-333504" y="-310185"/>
              <a:chExt cx="3242716" cy="3244043"/>
            </a:xfrm>
          </p:grpSpPr>
          <p:sp>
            <p:nvSpPr>
              <p:cNvPr id="2101" name="Google Shape;2101;p64"/>
              <p:cNvSpPr/>
              <p:nvPr/>
            </p:nvSpPr>
            <p:spPr>
              <a:xfrm>
                <a:off x="576146" y="960654"/>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2" name="Google Shape;2102;p64"/>
              <p:cNvSpPr/>
              <p:nvPr/>
            </p:nvSpPr>
            <p:spPr>
              <a:xfrm>
                <a:off x="1030971" y="7068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3" name="Google Shape;2103;p64"/>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4" name="Google Shape;2104;p64"/>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5" name="Google Shape;2105;p64"/>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6" name="Google Shape;2106;p64"/>
              <p:cNvSpPr/>
              <p:nvPr/>
            </p:nvSpPr>
            <p:spPr>
              <a:xfrm>
                <a:off x="576146" y="248631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7" name="Google Shape;2107;p64"/>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8" name="Google Shape;2108;p64"/>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9" name="Google Shape;2109;p64"/>
              <p:cNvSpPr/>
              <p:nvPr/>
            </p:nvSpPr>
            <p:spPr>
              <a:xfrm>
                <a:off x="120463" y="22321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0" name="Google Shape;2110;p64"/>
              <p:cNvSpPr/>
              <p:nvPr/>
            </p:nvSpPr>
            <p:spPr>
              <a:xfrm>
                <a:off x="-333504" y="960013"/>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1" name="Google Shape;2111;p64"/>
              <p:cNvSpPr/>
              <p:nvPr/>
            </p:nvSpPr>
            <p:spPr>
              <a:xfrm>
                <a:off x="-333504" y="4520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2" name="Google Shape;2112;p64"/>
              <p:cNvSpPr/>
              <p:nvPr/>
            </p:nvSpPr>
            <p:spPr>
              <a:xfrm>
                <a:off x="-333504" y="1977694"/>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3" name="Google Shape;2113;p64"/>
              <p:cNvSpPr/>
              <p:nvPr/>
            </p:nvSpPr>
            <p:spPr>
              <a:xfrm>
                <a:off x="-333504" y="248566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4" name="Google Shape;2114;p64"/>
              <p:cNvSpPr/>
              <p:nvPr/>
            </p:nvSpPr>
            <p:spPr>
              <a:xfrm>
                <a:off x="576359" y="-55979"/>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5" name="Google Shape;2115;p64"/>
              <p:cNvSpPr/>
              <p:nvPr/>
            </p:nvSpPr>
            <p:spPr>
              <a:xfrm>
                <a:off x="2395660" y="-5597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6" name="Google Shape;2116;p64"/>
              <p:cNvSpPr/>
              <p:nvPr/>
            </p:nvSpPr>
            <p:spPr>
              <a:xfrm>
                <a:off x="120676" y="-310185"/>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7" name="Google Shape;2117;p64"/>
              <p:cNvSpPr/>
              <p:nvPr/>
            </p:nvSpPr>
            <p:spPr>
              <a:xfrm>
                <a:off x="1031184" y="-31018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8" name="Google Shape;2118;p64"/>
              <p:cNvSpPr/>
              <p:nvPr/>
            </p:nvSpPr>
            <p:spPr>
              <a:xfrm>
                <a:off x="1486009" y="-5597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9" name="Google Shape;2119;p64"/>
              <p:cNvSpPr/>
              <p:nvPr/>
            </p:nvSpPr>
            <p:spPr>
              <a:xfrm>
                <a:off x="-333291" y="-5662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120" name="Google Shape;2120;p64"/>
            <p:cNvSpPr/>
            <p:nvPr/>
          </p:nvSpPr>
          <p:spPr>
            <a:xfrm>
              <a:off x="7025501" y="4563575"/>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1" name="Google Shape;2121;p64"/>
            <p:cNvSpPr/>
            <p:nvPr/>
          </p:nvSpPr>
          <p:spPr>
            <a:xfrm>
              <a:off x="8558439" y="4563575"/>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2" name="Google Shape;2122;p64"/>
            <p:cNvSpPr/>
            <p:nvPr/>
          </p:nvSpPr>
          <p:spPr>
            <a:xfrm>
              <a:off x="8175385" y="4348999"/>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3" name="Google Shape;2123;p64"/>
            <p:cNvSpPr/>
            <p:nvPr/>
          </p:nvSpPr>
          <p:spPr>
            <a:xfrm>
              <a:off x="8175385" y="3920211"/>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4" name="Google Shape;2124;p64"/>
            <p:cNvSpPr/>
            <p:nvPr/>
          </p:nvSpPr>
          <p:spPr>
            <a:xfrm>
              <a:off x="8558439" y="2848058"/>
              <a:ext cx="432875" cy="378131"/>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5" name="Google Shape;2125;p64"/>
            <p:cNvSpPr/>
            <p:nvPr/>
          </p:nvSpPr>
          <p:spPr>
            <a:xfrm>
              <a:off x="8558439" y="3705635"/>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6" name="Google Shape;2126;p64"/>
            <p:cNvSpPr/>
            <p:nvPr/>
          </p:nvSpPr>
          <p:spPr>
            <a:xfrm>
              <a:off x="7791609" y="4563575"/>
              <a:ext cx="433597" cy="37921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7" name="Google Shape;2127;p64"/>
            <p:cNvSpPr/>
            <p:nvPr/>
          </p:nvSpPr>
          <p:spPr>
            <a:xfrm>
              <a:off x="7791609"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8" name="Google Shape;2128;p64"/>
            <p:cNvSpPr/>
            <p:nvPr/>
          </p:nvSpPr>
          <p:spPr>
            <a:xfrm>
              <a:off x="8175385" y="3491422"/>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9" name="Google Shape;2129;p64"/>
            <p:cNvSpPr/>
            <p:nvPr/>
          </p:nvSpPr>
          <p:spPr>
            <a:xfrm>
              <a:off x="8942587" y="392019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0" name="Google Shape;2130;p64"/>
            <p:cNvSpPr/>
            <p:nvPr/>
          </p:nvSpPr>
          <p:spPr>
            <a:xfrm>
              <a:off x="8942587" y="3491044"/>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1" name="Google Shape;2131;p64"/>
            <p:cNvSpPr/>
            <p:nvPr/>
          </p:nvSpPr>
          <p:spPr>
            <a:xfrm>
              <a:off x="8942587" y="306225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2" name="Google Shape;2132;p64"/>
            <p:cNvSpPr/>
            <p:nvPr/>
          </p:nvSpPr>
          <p:spPr>
            <a:xfrm>
              <a:off x="8942587" y="4348987"/>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3" name="Google Shape;2133;p64"/>
            <p:cNvSpPr/>
            <p:nvPr/>
          </p:nvSpPr>
          <p:spPr>
            <a:xfrm>
              <a:off x="8558439" y="4993443"/>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4" name="Google Shape;2134;p64"/>
            <p:cNvSpPr/>
            <p:nvPr/>
          </p:nvSpPr>
          <p:spPr>
            <a:xfrm>
              <a:off x="7408555" y="4778868"/>
              <a:ext cx="432514" cy="379216"/>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5" name="Google Shape;2135;p64"/>
            <p:cNvSpPr/>
            <p:nvPr/>
          </p:nvSpPr>
          <p:spPr>
            <a:xfrm>
              <a:off x="8175385" y="4778868"/>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6" name="Google Shape;2136;p64"/>
            <p:cNvSpPr/>
            <p:nvPr/>
          </p:nvSpPr>
          <p:spPr>
            <a:xfrm>
              <a:off x="8942587" y="4778856"/>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7" name="Google Shape;2137;p64"/>
            <p:cNvSpPr/>
            <p:nvPr/>
          </p:nvSpPr>
          <p:spPr>
            <a:xfrm>
              <a:off x="7025501" y="4993443"/>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8" name="Google Shape;2138;p64"/>
            <p:cNvSpPr/>
            <p:nvPr/>
          </p:nvSpPr>
          <p:spPr>
            <a:xfrm>
              <a:off x="6641385" y="477886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9" name="Google Shape;2139;p64"/>
            <p:cNvSpPr/>
            <p:nvPr/>
          </p:nvSpPr>
          <p:spPr>
            <a:xfrm>
              <a:off x="7024971"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40" name="Google Shape;2140;p64"/>
          <p:cNvGrpSpPr/>
          <p:nvPr/>
        </p:nvGrpSpPr>
        <p:grpSpPr>
          <a:xfrm>
            <a:off x="43086" y="161378"/>
            <a:ext cx="8948225" cy="5210191"/>
            <a:chOff x="43086" y="161378"/>
            <a:chExt cx="8948225" cy="5210191"/>
          </a:xfrm>
        </p:grpSpPr>
        <p:grpSp>
          <p:nvGrpSpPr>
            <p:cNvPr id="2141" name="Google Shape;2141;p64"/>
            <p:cNvGrpSpPr/>
            <p:nvPr/>
          </p:nvGrpSpPr>
          <p:grpSpPr>
            <a:xfrm>
              <a:off x="7791782" y="4134778"/>
              <a:ext cx="1199530" cy="1236791"/>
              <a:chOff x="7617459" y="4010692"/>
              <a:chExt cx="1424281" cy="1465218"/>
            </a:xfrm>
          </p:grpSpPr>
          <p:sp>
            <p:nvSpPr>
              <p:cNvPr id="2142" name="Google Shape;2142;p64"/>
              <p:cNvSpPr/>
              <p:nvPr/>
            </p:nvSpPr>
            <p:spPr>
              <a:xfrm>
                <a:off x="8527759" y="401069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3" name="Google Shape;2143;p64"/>
              <p:cNvSpPr/>
              <p:nvPr/>
            </p:nvSpPr>
            <p:spPr>
              <a:xfrm>
                <a:off x="7617459" y="502794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144" name="Google Shape;2144;p64"/>
            <p:cNvSpPr/>
            <p:nvPr/>
          </p:nvSpPr>
          <p:spPr>
            <a:xfrm>
              <a:off x="43086" y="9629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5" name="Google Shape;2145;p64"/>
            <p:cNvSpPr/>
            <p:nvPr/>
          </p:nvSpPr>
          <p:spPr>
            <a:xfrm>
              <a:off x="1338486" y="16137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6" name="Google Shape;2146;p64"/>
            <p:cNvSpPr/>
            <p:nvPr/>
          </p:nvSpPr>
          <p:spPr>
            <a:xfrm>
              <a:off x="8430786" y="311292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7" name="Google Shape;2147;p64"/>
            <p:cNvSpPr/>
            <p:nvPr/>
          </p:nvSpPr>
          <p:spPr>
            <a:xfrm>
              <a:off x="7916436" y="38695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48" name="Shape 2148"/>
        <p:cNvGrpSpPr/>
        <p:nvPr/>
      </p:nvGrpSpPr>
      <p:grpSpPr>
        <a:xfrm>
          <a:off x="0" y="0"/>
          <a:ext cx="0" cy="0"/>
          <a:chOff x="0" y="0"/>
          <a:chExt cx="0" cy="0"/>
        </a:xfrm>
      </p:grpSpPr>
      <p:pic>
        <p:nvPicPr>
          <p:cNvPr id="2149" name="Google Shape;2149;p6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150" name="Google Shape;2150;p65"/>
          <p:cNvGrpSpPr/>
          <p:nvPr/>
        </p:nvGrpSpPr>
        <p:grpSpPr>
          <a:xfrm>
            <a:off x="5153397" y="4176600"/>
            <a:ext cx="4257809" cy="1230582"/>
            <a:chOff x="5153397" y="4176600"/>
            <a:chExt cx="4257809" cy="1230582"/>
          </a:xfrm>
        </p:grpSpPr>
        <p:sp>
          <p:nvSpPr>
            <p:cNvPr id="2151" name="Google Shape;2151;p65"/>
            <p:cNvSpPr/>
            <p:nvPr/>
          </p:nvSpPr>
          <p:spPr>
            <a:xfrm>
              <a:off x="5544067" y="460285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2" name="Google Shape;2152;p65"/>
            <p:cNvSpPr/>
            <p:nvPr/>
          </p:nvSpPr>
          <p:spPr>
            <a:xfrm>
              <a:off x="7070298"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3" name="Google Shape;2153;p65"/>
            <p:cNvSpPr/>
            <p:nvPr/>
          </p:nvSpPr>
          <p:spPr>
            <a:xfrm>
              <a:off x="8597609"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4" name="Google Shape;2154;p65"/>
            <p:cNvSpPr/>
            <p:nvPr/>
          </p:nvSpPr>
          <p:spPr>
            <a:xfrm>
              <a:off x="8215961" y="4389548"/>
              <a:ext cx="431283" cy="37697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5" name="Google Shape;2155;p65"/>
            <p:cNvSpPr/>
            <p:nvPr/>
          </p:nvSpPr>
          <p:spPr>
            <a:xfrm>
              <a:off x="8597609"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6" name="Google Shape;2156;p65"/>
            <p:cNvSpPr/>
            <p:nvPr/>
          </p:nvSpPr>
          <p:spPr>
            <a:xfrm>
              <a:off x="6307003"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7" name="Google Shape;2157;p65"/>
            <p:cNvSpPr/>
            <p:nvPr/>
          </p:nvSpPr>
          <p:spPr>
            <a:xfrm>
              <a:off x="7833594"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158" name="Google Shape;2158;p65"/>
            <p:cNvGrpSpPr/>
            <p:nvPr/>
          </p:nvGrpSpPr>
          <p:grpSpPr>
            <a:xfrm>
              <a:off x="5544067" y="5030206"/>
              <a:ext cx="3484825" cy="376976"/>
              <a:chOff x="5585792" y="5030206"/>
              <a:chExt cx="3484825" cy="376976"/>
            </a:xfrm>
          </p:grpSpPr>
          <p:sp>
            <p:nvSpPr>
              <p:cNvPr id="2159" name="Google Shape;2159;p65"/>
              <p:cNvSpPr/>
              <p:nvPr/>
            </p:nvSpPr>
            <p:spPr>
              <a:xfrm>
                <a:off x="5585792" y="503020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0" name="Google Shape;2160;p65"/>
              <p:cNvSpPr/>
              <p:nvPr/>
            </p:nvSpPr>
            <p:spPr>
              <a:xfrm>
                <a:off x="7112023"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1" name="Google Shape;2161;p65"/>
              <p:cNvSpPr/>
              <p:nvPr/>
            </p:nvSpPr>
            <p:spPr>
              <a:xfrm>
                <a:off x="8639334" y="503020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162" name="Google Shape;2162;p65"/>
            <p:cNvSpPr/>
            <p:nvPr/>
          </p:nvSpPr>
          <p:spPr>
            <a:xfrm>
              <a:off x="7833594"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3" name="Google Shape;2163;p65"/>
            <p:cNvSpPr/>
            <p:nvPr/>
          </p:nvSpPr>
          <p:spPr>
            <a:xfrm>
              <a:off x="5153397" y="4816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4" name="Google Shape;2164;p65"/>
            <p:cNvSpPr/>
            <p:nvPr/>
          </p:nvSpPr>
          <p:spPr>
            <a:xfrm>
              <a:off x="66879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5" name="Google Shape;2165;p65"/>
            <p:cNvSpPr/>
            <p:nvPr/>
          </p:nvSpPr>
          <p:spPr>
            <a:xfrm>
              <a:off x="7454924"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6" name="Google Shape;2166;p65"/>
            <p:cNvSpPr/>
            <p:nvPr/>
          </p:nvSpPr>
          <p:spPr>
            <a:xfrm>
              <a:off x="8221849"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7" name="Google Shape;2167;p65"/>
            <p:cNvSpPr/>
            <p:nvPr/>
          </p:nvSpPr>
          <p:spPr>
            <a:xfrm>
              <a:off x="59305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8" name="Google Shape;2168;p65"/>
            <p:cNvSpPr/>
            <p:nvPr/>
          </p:nvSpPr>
          <p:spPr>
            <a:xfrm>
              <a:off x="8978224"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69" name="Google Shape;2169;p65"/>
          <p:cNvGrpSpPr/>
          <p:nvPr/>
        </p:nvGrpSpPr>
        <p:grpSpPr>
          <a:xfrm>
            <a:off x="-286628" y="-260938"/>
            <a:ext cx="3890159" cy="1020278"/>
            <a:chOff x="-286628" y="-260938"/>
            <a:chExt cx="3890159" cy="1020278"/>
          </a:xfrm>
        </p:grpSpPr>
        <p:sp>
          <p:nvSpPr>
            <p:cNvPr id="2170" name="Google Shape;2170;p65"/>
            <p:cNvSpPr/>
            <p:nvPr/>
          </p:nvSpPr>
          <p:spPr>
            <a:xfrm>
              <a:off x="485750"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1" name="Google Shape;2171;p65"/>
            <p:cNvSpPr/>
            <p:nvPr/>
          </p:nvSpPr>
          <p:spPr>
            <a:xfrm>
              <a:off x="101559" y="1673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2" name="Google Shape;2172;p65"/>
            <p:cNvSpPr/>
            <p:nvPr/>
          </p:nvSpPr>
          <p:spPr>
            <a:xfrm>
              <a:off x="869217"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3" name="Google Shape;2173;p65"/>
            <p:cNvSpPr/>
            <p:nvPr/>
          </p:nvSpPr>
          <p:spPr>
            <a:xfrm>
              <a:off x="1636152"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4" name="Google Shape;2174;p65"/>
            <p:cNvSpPr/>
            <p:nvPr/>
          </p:nvSpPr>
          <p:spPr>
            <a:xfrm>
              <a:off x="2403087"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5" name="Google Shape;2175;p65"/>
            <p:cNvSpPr/>
            <p:nvPr/>
          </p:nvSpPr>
          <p:spPr>
            <a:xfrm>
              <a:off x="102097"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6" name="Google Shape;2176;p65"/>
            <p:cNvSpPr/>
            <p:nvPr/>
          </p:nvSpPr>
          <p:spPr>
            <a:xfrm>
              <a:off x="1636689" y="-2609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7" name="Google Shape;2177;p65"/>
            <p:cNvSpPr/>
            <p:nvPr/>
          </p:nvSpPr>
          <p:spPr>
            <a:xfrm>
              <a:off x="2403624"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8" name="Google Shape;2178;p65"/>
            <p:cNvSpPr/>
            <p:nvPr/>
          </p:nvSpPr>
          <p:spPr>
            <a:xfrm>
              <a:off x="3170549"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9" name="Google Shape;2179;p65"/>
            <p:cNvSpPr/>
            <p:nvPr/>
          </p:nvSpPr>
          <p:spPr>
            <a:xfrm>
              <a:off x="-286628" y="3678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0" name="Google Shape;2180;p65"/>
            <p:cNvSpPr/>
            <p:nvPr/>
          </p:nvSpPr>
          <p:spPr>
            <a:xfrm>
              <a:off x="1252689"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1" name="Google Shape;2181;p65"/>
            <p:cNvSpPr/>
            <p:nvPr/>
          </p:nvSpPr>
          <p:spPr>
            <a:xfrm>
              <a:off x="2019624"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2" name="Google Shape;2182;p65"/>
            <p:cNvSpPr/>
            <p:nvPr/>
          </p:nvSpPr>
          <p:spPr>
            <a:xfrm>
              <a:off x="2786549"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3" name="Google Shape;2183;p65"/>
            <p:cNvSpPr/>
            <p:nvPr/>
          </p:nvSpPr>
          <p:spPr>
            <a:xfrm>
              <a:off x="485764"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184" name="Google Shape;2184;p65"/>
          <p:cNvSpPr txBox="1"/>
          <p:nvPr>
            <p:ph idx="1" type="subTitle"/>
          </p:nvPr>
        </p:nvSpPr>
        <p:spPr>
          <a:xfrm>
            <a:off x="1136700" y="14843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85" name="Google Shape;2185;p6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86" name="Google Shape;2186;p65"/>
          <p:cNvSpPr txBox="1"/>
          <p:nvPr>
            <p:ph idx="2" type="subTitle"/>
          </p:nvPr>
        </p:nvSpPr>
        <p:spPr>
          <a:xfrm>
            <a:off x="1136700" y="28602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grpSp>
        <p:nvGrpSpPr>
          <p:cNvPr id="2187" name="Google Shape;2187;p65"/>
          <p:cNvGrpSpPr/>
          <p:nvPr/>
        </p:nvGrpSpPr>
        <p:grpSpPr>
          <a:xfrm>
            <a:off x="-145457" y="-25174"/>
            <a:ext cx="9413898" cy="5205066"/>
            <a:chOff x="-145457" y="-25174"/>
            <a:chExt cx="9413898" cy="5205066"/>
          </a:xfrm>
        </p:grpSpPr>
        <p:sp>
          <p:nvSpPr>
            <p:cNvPr id="2188" name="Google Shape;2188;p65"/>
            <p:cNvSpPr/>
            <p:nvPr/>
          </p:nvSpPr>
          <p:spPr>
            <a:xfrm>
              <a:off x="8830118"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9" name="Google Shape;2189;p65"/>
            <p:cNvSpPr/>
            <p:nvPr/>
          </p:nvSpPr>
          <p:spPr>
            <a:xfrm>
              <a:off x="-145457" y="-251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0" name="Google Shape;2190;p65"/>
            <p:cNvSpPr/>
            <p:nvPr/>
          </p:nvSpPr>
          <p:spPr>
            <a:xfrm>
              <a:off x="5742793" y="47985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1" name="Google Shape;2191;p65"/>
            <p:cNvSpPr/>
            <p:nvPr/>
          </p:nvSpPr>
          <p:spPr>
            <a:xfrm>
              <a:off x="760751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2" name="Google Shape;2192;p65"/>
            <p:cNvSpPr/>
            <p:nvPr/>
          </p:nvSpPr>
          <p:spPr>
            <a:xfrm>
              <a:off x="2933618" y="116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93" name="Shape 2193"/>
        <p:cNvGrpSpPr/>
        <p:nvPr/>
      </p:nvGrpSpPr>
      <p:grpSpPr>
        <a:xfrm>
          <a:off x="0" y="0"/>
          <a:ext cx="0" cy="0"/>
          <a:chOff x="0" y="0"/>
          <a:chExt cx="0" cy="0"/>
        </a:xfrm>
      </p:grpSpPr>
      <p:sp>
        <p:nvSpPr>
          <p:cNvPr id="2194" name="Google Shape;2194;p66"/>
          <p:cNvSpPr/>
          <p:nvPr>
            <p:ph idx="2" type="pic"/>
          </p:nvPr>
        </p:nvSpPr>
        <p:spPr>
          <a:xfrm>
            <a:off x="0" y="0"/>
            <a:ext cx="9144000" cy="5143500"/>
          </a:xfrm>
          <a:prstGeom prst="rect">
            <a:avLst/>
          </a:prstGeom>
          <a:noFill/>
          <a:ln>
            <a:noFill/>
          </a:ln>
        </p:spPr>
      </p:sp>
      <p:sp>
        <p:nvSpPr>
          <p:cNvPr id="2195" name="Google Shape;2195;p66"/>
          <p:cNvSpPr txBox="1"/>
          <p:nvPr>
            <p:ph type="title"/>
          </p:nvPr>
        </p:nvSpPr>
        <p:spPr>
          <a:xfrm>
            <a:off x="713225" y="3840475"/>
            <a:ext cx="30282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b="1" sz="2100">
                <a:latin typeface="DM Sans"/>
                <a:ea typeface="DM Sans"/>
                <a:cs typeface="DM Sans"/>
                <a:sym typeface="DM Sans"/>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96" name="Shape 2196"/>
        <p:cNvGrpSpPr/>
        <p:nvPr/>
      </p:nvGrpSpPr>
      <p:grpSpPr>
        <a:xfrm>
          <a:off x="0" y="0"/>
          <a:ext cx="0" cy="0"/>
          <a:chOff x="0" y="0"/>
          <a:chExt cx="0" cy="0"/>
        </a:xfrm>
      </p:grpSpPr>
      <p:pic>
        <p:nvPicPr>
          <p:cNvPr id="2197" name="Google Shape;2197;p6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198" name="Google Shape;2198;p67"/>
          <p:cNvSpPr/>
          <p:nvPr/>
        </p:nvSpPr>
        <p:spPr>
          <a:xfrm>
            <a:off x="8590009" y="1682915"/>
            <a:ext cx="425627" cy="37060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9" name="Google Shape;2199;p67"/>
          <p:cNvSpPr txBox="1"/>
          <p:nvPr>
            <p:ph hasCustomPrompt="1" type="title"/>
          </p:nvPr>
        </p:nvSpPr>
        <p:spPr>
          <a:xfrm>
            <a:off x="1982850" y="1625213"/>
            <a:ext cx="5178300" cy="929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5500">
                <a:latin typeface="DM Sans"/>
                <a:ea typeface="DM Sans"/>
                <a:cs typeface="DM Sans"/>
                <a:sym typeface="DM San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00" name="Google Shape;2200;p67"/>
          <p:cNvSpPr txBox="1"/>
          <p:nvPr>
            <p:ph idx="1" type="subTitle"/>
          </p:nvPr>
        </p:nvSpPr>
        <p:spPr>
          <a:xfrm>
            <a:off x="1982850" y="2564725"/>
            <a:ext cx="5178300" cy="393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201" name="Google Shape;2201;p67"/>
          <p:cNvGrpSpPr/>
          <p:nvPr/>
        </p:nvGrpSpPr>
        <p:grpSpPr>
          <a:xfrm>
            <a:off x="-226815" y="-211302"/>
            <a:ext cx="9619091" cy="5623018"/>
            <a:chOff x="-226815" y="-211302"/>
            <a:chExt cx="9619091" cy="5623018"/>
          </a:xfrm>
        </p:grpSpPr>
        <p:sp>
          <p:nvSpPr>
            <p:cNvPr id="2202" name="Google Shape;2202;p67"/>
            <p:cNvSpPr/>
            <p:nvPr/>
          </p:nvSpPr>
          <p:spPr>
            <a:xfrm>
              <a:off x="8212658" y="1472762"/>
              <a:ext cx="426337" cy="370607"/>
            </a:xfrm>
            <a:custGeom>
              <a:rect b="b" l="l" r="r" t="t"/>
              <a:pathLst>
                <a:path extrusionOk="0" h="1044" w="1201">
                  <a:moveTo>
                    <a:pt x="301" y="1044"/>
                  </a:moveTo>
                  <a:lnTo>
                    <a:pt x="0" y="521"/>
                  </a:lnTo>
                  <a:lnTo>
                    <a:pt x="301" y="0"/>
                  </a:lnTo>
                  <a:lnTo>
                    <a:pt x="899" y="0"/>
                  </a:lnTo>
                  <a:lnTo>
                    <a:pt x="1201" y="521"/>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3" name="Google Shape;2203;p67"/>
            <p:cNvSpPr/>
            <p:nvPr/>
          </p:nvSpPr>
          <p:spPr>
            <a:xfrm>
              <a:off x="8590009" y="840528"/>
              <a:ext cx="425627" cy="372027"/>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4" name="Google Shape;2204;p67"/>
            <p:cNvSpPr/>
            <p:nvPr/>
          </p:nvSpPr>
          <p:spPr>
            <a:xfrm>
              <a:off x="8212658" y="630020"/>
              <a:ext cx="426337" cy="372027"/>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5" name="Google Shape;2205;p67"/>
            <p:cNvSpPr/>
            <p:nvPr/>
          </p:nvSpPr>
          <p:spPr>
            <a:xfrm>
              <a:off x="7836017" y="419867"/>
              <a:ext cx="425272" cy="3709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6" name="Google Shape;2206;p67"/>
            <p:cNvSpPr/>
            <p:nvPr/>
          </p:nvSpPr>
          <p:spPr>
            <a:xfrm>
              <a:off x="5953168" y="2093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7" name="Google Shape;2207;p67"/>
            <p:cNvSpPr/>
            <p:nvPr/>
          </p:nvSpPr>
          <p:spPr>
            <a:xfrm>
              <a:off x="7459376" y="209359"/>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8" name="Google Shape;2208;p67"/>
            <p:cNvSpPr/>
            <p:nvPr/>
          </p:nvSpPr>
          <p:spPr>
            <a:xfrm>
              <a:off x="8212658" y="209359"/>
              <a:ext cx="426337" cy="370962"/>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9" name="Google Shape;2209;p67"/>
            <p:cNvSpPr/>
            <p:nvPr/>
          </p:nvSpPr>
          <p:spPr>
            <a:xfrm>
              <a:off x="8966649"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0" name="Google Shape;2210;p67"/>
            <p:cNvSpPr/>
            <p:nvPr/>
          </p:nvSpPr>
          <p:spPr>
            <a:xfrm>
              <a:off x="6329454" y="-794"/>
              <a:ext cx="425627" cy="370962"/>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1" name="Google Shape;2211;p67"/>
            <p:cNvSpPr/>
            <p:nvPr/>
          </p:nvSpPr>
          <p:spPr>
            <a:xfrm>
              <a:off x="7082736" y="-794"/>
              <a:ext cx="425272" cy="370962"/>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2" name="Google Shape;2212;p67"/>
            <p:cNvSpPr/>
            <p:nvPr/>
          </p:nvSpPr>
          <p:spPr>
            <a:xfrm>
              <a:off x="7836017" y="-794"/>
              <a:ext cx="425272" cy="370962"/>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3" name="Google Shape;2213;p67"/>
            <p:cNvSpPr/>
            <p:nvPr/>
          </p:nvSpPr>
          <p:spPr>
            <a:xfrm>
              <a:off x="8590009" y="-794"/>
              <a:ext cx="425627" cy="370962"/>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4" name="Google Shape;2214;p67"/>
            <p:cNvSpPr/>
            <p:nvPr/>
          </p:nvSpPr>
          <p:spPr>
            <a:xfrm>
              <a:off x="7459376" y="-211302"/>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5" name="Google Shape;2215;p67"/>
            <p:cNvSpPr/>
            <p:nvPr/>
          </p:nvSpPr>
          <p:spPr>
            <a:xfrm>
              <a:off x="8966649" y="1051746"/>
              <a:ext cx="425627" cy="370962"/>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6" name="Google Shape;2216;p67"/>
            <p:cNvSpPr/>
            <p:nvPr/>
          </p:nvSpPr>
          <p:spPr>
            <a:xfrm>
              <a:off x="8966649" y="630020"/>
              <a:ext cx="425627" cy="372027"/>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7" name="Google Shape;2217;p67"/>
            <p:cNvSpPr/>
            <p:nvPr/>
          </p:nvSpPr>
          <p:spPr>
            <a:xfrm>
              <a:off x="6706095"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8" name="Google Shape;2218;p67"/>
            <p:cNvSpPr/>
            <p:nvPr/>
          </p:nvSpPr>
          <p:spPr>
            <a:xfrm>
              <a:off x="-226815" y="5038251"/>
              <a:ext cx="427985" cy="37346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9" name="Google Shape;2219;p67"/>
            <p:cNvSpPr/>
            <p:nvPr/>
          </p:nvSpPr>
          <p:spPr>
            <a:xfrm>
              <a:off x="530091" y="5038251"/>
              <a:ext cx="427273" cy="37346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0" name="Google Shape;2220;p67"/>
            <p:cNvSpPr/>
            <p:nvPr/>
          </p:nvSpPr>
          <p:spPr>
            <a:xfrm>
              <a:off x="1286283" y="5038251"/>
              <a:ext cx="426916" cy="37346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1" name="Google Shape;2221;p67"/>
            <p:cNvSpPr/>
            <p:nvPr/>
          </p:nvSpPr>
          <p:spPr>
            <a:xfrm>
              <a:off x="2420572" y="4827286"/>
              <a:ext cx="426916" cy="372396"/>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2" name="Google Shape;2222;p67"/>
            <p:cNvSpPr/>
            <p:nvPr/>
          </p:nvSpPr>
          <p:spPr>
            <a:xfrm>
              <a:off x="1286283" y="4615965"/>
              <a:ext cx="426916" cy="37239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3" name="Google Shape;2223;p67"/>
            <p:cNvSpPr/>
            <p:nvPr/>
          </p:nvSpPr>
          <p:spPr>
            <a:xfrm>
              <a:off x="-226815" y="4193678"/>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4" name="Google Shape;2224;p67"/>
            <p:cNvSpPr/>
            <p:nvPr/>
          </p:nvSpPr>
          <p:spPr>
            <a:xfrm>
              <a:off x="1664379" y="4827286"/>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5" name="Google Shape;2225;p67"/>
            <p:cNvSpPr/>
            <p:nvPr/>
          </p:nvSpPr>
          <p:spPr>
            <a:xfrm>
              <a:off x="-226815" y="461596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6" name="Google Shape;2226;p67"/>
            <p:cNvSpPr/>
            <p:nvPr/>
          </p:nvSpPr>
          <p:spPr>
            <a:xfrm>
              <a:off x="151994" y="4404643"/>
              <a:ext cx="427273" cy="372753"/>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7" name="Google Shape;2227;p67"/>
            <p:cNvSpPr/>
            <p:nvPr/>
          </p:nvSpPr>
          <p:spPr>
            <a:xfrm>
              <a:off x="-226815" y="3771392"/>
              <a:ext cx="427985" cy="37239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8" name="Google Shape;2228;p67"/>
            <p:cNvSpPr/>
            <p:nvPr/>
          </p:nvSpPr>
          <p:spPr>
            <a:xfrm>
              <a:off x="2042476" y="5038251"/>
              <a:ext cx="426916" cy="37346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9" name="Google Shape;2229;p67"/>
            <p:cNvSpPr/>
            <p:nvPr/>
          </p:nvSpPr>
          <p:spPr>
            <a:xfrm>
              <a:off x="908187" y="4827286"/>
              <a:ext cx="427273" cy="37239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0" name="Google Shape;2230;p67"/>
            <p:cNvSpPr/>
            <p:nvPr/>
          </p:nvSpPr>
          <p:spPr>
            <a:xfrm>
              <a:off x="530091" y="461596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1" name="Google Shape;2231;p67"/>
            <p:cNvSpPr/>
            <p:nvPr/>
          </p:nvSpPr>
          <p:spPr>
            <a:xfrm>
              <a:off x="151994" y="3560070"/>
              <a:ext cx="427273" cy="372396"/>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2" name="Google Shape;2232;p67"/>
            <p:cNvSpPr/>
            <p:nvPr/>
          </p:nvSpPr>
          <p:spPr>
            <a:xfrm>
              <a:off x="-226815" y="334804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3" name="Google Shape;2233;p67"/>
            <p:cNvSpPr/>
            <p:nvPr/>
          </p:nvSpPr>
          <p:spPr>
            <a:xfrm>
              <a:off x="530091" y="41936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4" name="Google Shape;2234;p67"/>
            <p:cNvSpPr/>
            <p:nvPr/>
          </p:nvSpPr>
          <p:spPr>
            <a:xfrm>
              <a:off x="530103" y="37713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5" name="Google Shape;2235;p67"/>
            <p:cNvSpPr/>
            <p:nvPr/>
          </p:nvSpPr>
          <p:spPr>
            <a:xfrm>
              <a:off x="530103" y="33490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6" name="Google Shape;2236;p67"/>
            <p:cNvSpPr/>
            <p:nvPr/>
          </p:nvSpPr>
          <p:spPr>
            <a:xfrm>
              <a:off x="7836018" y="8410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7" name="Google Shape;2237;p67"/>
            <p:cNvSpPr/>
            <p:nvPr/>
          </p:nvSpPr>
          <p:spPr>
            <a:xfrm>
              <a:off x="151648" y="313809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8" name="Google Shape;2238;p67"/>
            <p:cNvSpPr/>
            <p:nvPr/>
          </p:nvSpPr>
          <p:spPr>
            <a:xfrm>
              <a:off x="1664379" y="4417811"/>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239" name="Google Shape;2239;p67"/>
          <p:cNvGrpSpPr/>
          <p:nvPr/>
        </p:nvGrpSpPr>
        <p:grpSpPr>
          <a:xfrm>
            <a:off x="126" y="-212016"/>
            <a:ext cx="9016333" cy="5411700"/>
            <a:chOff x="126" y="-212016"/>
            <a:chExt cx="9016333" cy="5411700"/>
          </a:xfrm>
        </p:grpSpPr>
        <p:sp>
          <p:nvSpPr>
            <p:cNvPr id="2240" name="Google Shape;2240;p67"/>
            <p:cNvSpPr/>
            <p:nvPr/>
          </p:nvSpPr>
          <p:spPr>
            <a:xfrm>
              <a:off x="8589186" y="1261534"/>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1" name="Google Shape;2241;p67"/>
            <p:cNvSpPr/>
            <p:nvPr/>
          </p:nvSpPr>
          <p:spPr>
            <a:xfrm>
              <a:off x="6705286" y="-212016"/>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2" name="Google Shape;2242;p67"/>
            <p:cNvSpPr/>
            <p:nvPr/>
          </p:nvSpPr>
          <p:spPr>
            <a:xfrm>
              <a:off x="8400349" y="419159"/>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243" name="Google Shape;2243;p67"/>
            <p:cNvGrpSpPr/>
            <p:nvPr/>
          </p:nvGrpSpPr>
          <p:grpSpPr>
            <a:xfrm>
              <a:off x="126" y="3295514"/>
              <a:ext cx="1335333" cy="1904170"/>
              <a:chOff x="44634" y="2800130"/>
              <a:chExt cx="1606319" cy="2290593"/>
            </a:xfrm>
          </p:grpSpPr>
          <p:sp>
            <p:nvSpPr>
              <p:cNvPr id="2244" name="Google Shape;2244;p67"/>
              <p:cNvSpPr/>
              <p:nvPr/>
            </p:nvSpPr>
            <p:spPr>
              <a:xfrm>
                <a:off x="226884" y="46427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5" name="Google Shape;2245;p67"/>
              <p:cNvSpPr/>
              <p:nvPr/>
            </p:nvSpPr>
            <p:spPr>
              <a:xfrm>
                <a:off x="1136971" y="41345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6" name="Google Shape;2246;p67"/>
              <p:cNvSpPr/>
              <p:nvPr/>
            </p:nvSpPr>
            <p:spPr>
              <a:xfrm>
                <a:off x="44634" y="28001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247" name="Google Shape;2247;p67"/>
          <p:cNvSpPr/>
          <p:nvPr/>
        </p:nvSpPr>
        <p:spPr>
          <a:xfrm>
            <a:off x="539628" y="291092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8" name="Google Shape;2248;p67"/>
          <p:cNvSpPr/>
          <p:nvPr/>
        </p:nvSpPr>
        <p:spPr>
          <a:xfrm>
            <a:off x="911103" y="3987250"/>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2249" name="Shape 2249"/>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2250" name="Shape 2250"/>
        <p:cNvGrpSpPr/>
        <p:nvPr/>
      </p:nvGrpSpPr>
      <p:grpSpPr>
        <a:xfrm>
          <a:off x="0" y="0"/>
          <a:ext cx="0" cy="0"/>
          <a:chOff x="0" y="0"/>
          <a:chExt cx="0" cy="0"/>
        </a:xfrm>
      </p:grpSpPr>
      <p:pic>
        <p:nvPicPr>
          <p:cNvPr id="2251" name="Google Shape;2251;p6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252" name="Google Shape;2252;p69"/>
          <p:cNvGrpSpPr/>
          <p:nvPr/>
        </p:nvGrpSpPr>
        <p:grpSpPr>
          <a:xfrm>
            <a:off x="-207404" y="-254822"/>
            <a:ext cx="9592757" cy="5665844"/>
            <a:chOff x="-207404" y="-254822"/>
            <a:chExt cx="9592757" cy="5665844"/>
          </a:xfrm>
        </p:grpSpPr>
        <p:grpSp>
          <p:nvGrpSpPr>
            <p:cNvPr id="2253" name="Google Shape;2253;p69"/>
            <p:cNvGrpSpPr/>
            <p:nvPr/>
          </p:nvGrpSpPr>
          <p:grpSpPr>
            <a:xfrm>
              <a:off x="7396721" y="3946039"/>
              <a:ext cx="1988632" cy="1464982"/>
              <a:chOff x="7396721" y="3946039"/>
              <a:chExt cx="1988632" cy="1464982"/>
            </a:xfrm>
          </p:grpSpPr>
          <p:sp>
            <p:nvSpPr>
              <p:cNvPr id="2254" name="Google Shape;2254;p69"/>
              <p:cNvSpPr/>
              <p:nvPr/>
            </p:nvSpPr>
            <p:spPr>
              <a:xfrm flipH="1">
                <a:off x="7782877"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5" name="Google Shape;2255;p69"/>
              <p:cNvSpPr/>
              <p:nvPr/>
            </p:nvSpPr>
            <p:spPr>
              <a:xfrm flipH="1">
                <a:off x="85587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6" name="Google Shape;2256;p69"/>
              <p:cNvSpPr/>
              <p:nvPr/>
            </p:nvSpPr>
            <p:spPr>
              <a:xfrm flipH="1">
                <a:off x="7396721"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7" name="Google Shape;2257;p69"/>
              <p:cNvSpPr/>
              <p:nvPr/>
            </p:nvSpPr>
            <p:spPr>
              <a:xfrm flipH="1">
                <a:off x="855840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8" name="Google Shape;2258;p69"/>
              <p:cNvSpPr/>
              <p:nvPr/>
            </p:nvSpPr>
            <p:spPr>
              <a:xfrm flipH="1">
                <a:off x="8171177"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9" name="Google Shape;2259;p69"/>
              <p:cNvSpPr/>
              <p:nvPr/>
            </p:nvSpPr>
            <p:spPr>
              <a:xfrm flipH="1">
                <a:off x="855840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0" name="Google Shape;2260;p69"/>
              <p:cNvSpPr/>
              <p:nvPr/>
            </p:nvSpPr>
            <p:spPr>
              <a:xfrm flipH="1">
                <a:off x="8947030" y="45953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1" name="Google Shape;2261;p69"/>
              <p:cNvSpPr/>
              <p:nvPr/>
            </p:nvSpPr>
            <p:spPr>
              <a:xfrm flipH="1">
                <a:off x="7396721"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2" name="Google Shape;2262;p69"/>
              <p:cNvSpPr/>
              <p:nvPr/>
            </p:nvSpPr>
            <p:spPr>
              <a:xfrm flipH="1">
                <a:off x="894703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263" name="Google Shape;2263;p69"/>
            <p:cNvGrpSpPr/>
            <p:nvPr/>
          </p:nvGrpSpPr>
          <p:grpSpPr>
            <a:xfrm>
              <a:off x="-207404" y="-254822"/>
              <a:ext cx="1920502" cy="2041536"/>
              <a:chOff x="-207404" y="-254822"/>
              <a:chExt cx="1920502" cy="2041536"/>
            </a:xfrm>
          </p:grpSpPr>
          <p:sp>
            <p:nvSpPr>
              <p:cNvPr id="2264" name="Google Shape;2264;p69"/>
              <p:cNvSpPr/>
              <p:nvPr/>
            </p:nvSpPr>
            <p:spPr>
              <a:xfrm>
                <a:off x="-20737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5" name="Google Shape;2265;p69"/>
              <p:cNvSpPr/>
              <p:nvPr/>
            </p:nvSpPr>
            <p:spPr>
              <a:xfrm>
                <a:off x="541758"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6" name="Google Shape;2266;p69"/>
              <p:cNvSpPr/>
              <p:nvPr/>
            </p:nvSpPr>
            <p:spPr>
              <a:xfrm>
                <a:off x="167542"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7" name="Google Shape;2267;p69"/>
              <p:cNvSpPr/>
              <p:nvPr/>
            </p:nvSpPr>
            <p:spPr>
              <a:xfrm>
                <a:off x="-20737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8" name="Google Shape;2268;p69"/>
              <p:cNvSpPr/>
              <p:nvPr/>
            </p:nvSpPr>
            <p:spPr>
              <a:xfrm>
                <a:off x="166671"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9" name="Google Shape;2269;p69"/>
              <p:cNvSpPr/>
              <p:nvPr/>
            </p:nvSpPr>
            <p:spPr>
              <a:xfrm>
                <a:off x="916855"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0" name="Google Shape;2270;p69"/>
              <p:cNvSpPr/>
              <p:nvPr/>
            </p:nvSpPr>
            <p:spPr>
              <a:xfrm>
                <a:off x="166659"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1" name="Google Shape;2271;p69"/>
              <p:cNvSpPr/>
              <p:nvPr/>
            </p:nvSpPr>
            <p:spPr>
              <a:xfrm>
                <a:off x="-207404" y="162814"/>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2" name="Google Shape;2272;p69"/>
              <p:cNvSpPr/>
              <p:nvPr/>
            </p:nvSpPr>
            <p:spPr>
              <a:xfrm>
                <a:off x="54175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3" name="Google Shape;2273;p69"/>
              <p:cNvSpPr/>
              <p:nvPr/>
            </p:nvSpPr>
            <p:spPr>
              <a:xfrm>
                <a:off x="129020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274" name="Google Shape;2274;p69"/>
          <p:cNvGrpSpPr/>
          <p:nvPr/>
        </p:nvGrpSpPr>
        <p:grpSpPr>
          <a:xfrm>
            <a:off x="14130" y="225464"/>
            <a:ext cx="9371223" cy="4968579"/>
            <a:chOff x="14130" y="225464"/>
            <a:chExt cx="9371223" cy="4968579"/>
          </a:xfrm>
        </p:grpSpPr>
        <p:sp>
          <p:nvSpPr>
            <p:cNvPr id="2275" name="Google Shape;2275;p69"/>
            <p:cNvSpPr/>
            <p:nvPr/>
          </p:nvSpPr>
          <p:spPr>
            <a:xfrm flipH="1">
              <a:off x="894703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6" name="Google Shape;2276;p69"/>
            <p:cNvSpPr/>
            <p:nvPr/>
          </p:nvSpPr>
          <p:spPr>
            <a:xfrm flipH="1">
              <a:off x="7782518" y="4379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7" name="Google Shape;2277;p69"/>
            <p:cNvSpPr/>
            <p:nvPr/>
          </p:nvSpPr>
          <p:spPr>
            <a:xfrm flipH="1">
              <a:off x="7227255"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8" name="Google Shape;2278;p69"/>
            <p:cNvSpPr/>
            <p:nvPr/>
          </p:nvSpPr>
          <p:spPr>
            <a:xfrm>
              <a:off x="776705" y="2254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9" name="Google Shape;2279;p69"/>
            <p:cNvSpPr/>
            <p:nvPr/>
          </p:nvSpPr>
          <p:spPr>
            <a:xfrm>
              <a:off x="14130"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280" name="Google Shape;2280;p69"/>
          <p:cNvSpPr txBox="1"/>
          <p:nvPr>
            <p:ph idx="1" type="subTitle"/>
          </p:nvPr>
        </p:nvSpPr>
        <p:spPr>
          <a:xfrm>
            <a:off x="5378475" y="2259838"/>
            <a:ext cx="2652900" cy="108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281" name="Google Shape;2281;p69"/>
          <p:cNvSpPr txBox="1"/>
          <p:nvPr>
            <p:ph type="title"/>
          </p:nvPr>
        </p:nvSpPr>
        <p:spPr>
          <a:xfrm>
            <a:off x="7151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282" name="Shape 2282"/>
        <p:cNvGrpSpPr/>
        <p:nvPr/>
      </p:nvGrpSpPr>
      <p:grpSpPr>
        <a:xfrm>
          <a:off x="0" y="0"/>
          <a:ext cx="0" cy="0"/>
          <a:chOff x="0" y="0"/>
          <a:chExt cx="0" cy="0"/>
        </a:xfrm>
      </p:grpSpPr>
      <p:pic>
        <p:nvPicPr>
          <p:cNvPr id="2283" name="Google Shape;2283;p7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284" name="Google Shape;2284;p7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285" name="Google Shape;2285;p70"/>
          <p:cNvGrpSpPr/>
          <p:nvPr/>
        </p:nvGrpSpPr>
        <p:grpSpPr>
          <a:xfrm>
            <a:off x="-256528" y="-60021"/>
            <a:ext cx="9654593" cy="5468344"/>
            <a:chOff x="-256528" y="-60021"/>
            <a:chExt cx="9654593" cy="5468344"/>
          </a:xfrm>
        </p:grpSpPr>
        <p:sp>
          <p:nvSpPr>
            <p:cNvPr id="2286" name="Google Shape;2286;p70"/>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287" name="Google Shape;2287;p70"/>
            <p:cNvGrpSpPr/>
            <p:nvPr/>
          </p:nvGrpSpPr>
          <p:grpSpPr>
            <a:xfrm>
              <a:off x="-256528" y="-60021"/>
              <a:ext cx="9654593" cy="5254048"/>
              <a:chOff x="-256528" y="-60021"/>
              <a:chExt cx="9654593" cy="5254048"/>
            </a:xfrm>
          </p:grpSpPr>
          <p:sp>
            <p:nvSpPr>
              <p:cNvPr id="2288" name="Google Shape;2288;p70"/>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89" name="Google Shape;2289;p70"/>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0" name="Google Shape;2290;p70"/>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1" name="Google Shape;2291;p70"/>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2" name="Google Shape;2292;p70"/>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3" name="Google Shape;2293;p70"/>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4" name="Google Shape;2294;p70"/>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5" name="Google Shape;2295;p70"/>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6" name="Google Shape;2296;p70"/>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7" name="Google Shape;2297;p70"/>
              <p:cNvSpPr/>
              <p:nvPr/>
            </p:nvSpPr>
            <p:spPr>
              <a:xfrm>
                <a:off x="8964779" y="4172959"/>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8" name="Google Shape;2298;p70"/>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9" name="Google Shape;2299;p70"/>
              <p:cNvSpPr/>
              <p:nvPr/>
            </p:nvSpPr>
            <p:spPr>
              <a:xfrm>
                <a:off x="8964774" y="37438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0" name="Google Shape;2300;p70"/>
              <p:cNvSpPr/>
              <p:nvPr/>
            </p:nvSpPr>
            <p:spPr>
              <a:xfrm>
                <a:off x="7793429" y="4816027"/>
                <a:ext cx="433286" cy="377275"/>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1" name="Google Shape;2301;p70"/>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2" name="Google Shape;2302;p70"/>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3" name="Google Shape;2303;p70"/>
              <p:cNvSpPr/>
              <p:nvPr/>
            </p:nvSpPr>
            <p:spPr>
              <a:xfrm>
                <a:off x="868397" y="-60021"/>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304" name="Google Shape;2304;p70"/>
          <p:cNvGrpSpPr/>
          <p:nvPr/>
        </p:nvGrpSpPr>
        <p:grpSpPr>
          <a:xfrm>
            <a:off x="-258695" y="580639"/>
            <a:ext cx="9127798" cy="4830341"/>
            <a:chOff x="-258695" y="580639"/>
            <a:chExt cx="9127798" cy="4830341"/>
          </a:xfrm>
        </p:grpSpPr>
        <p:sp>
          <p:nvSpPr>
            <p:cNvPr id="2305" name="Google Shape;2305;p70"/>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6" name="Google Shape;2306;p70"/>
            <p:cNvSpPr/>
            <p:nvPr/>
          </p:nvSpPr>
          <p:spPr>
            <a:xfrm>
              <a:off x="125080" y="1224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7" name="Google Shape;2307;p70"/>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8" name="Google Shape;2308;p70"/>
            <p:cNvSpPr/>
            <p:nvPr/>
          </p:nvSpPr>
          <p:spPr>
            <a:xfrm>
              <a:off x="8430780"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309" name="Shape 2309"/>
        <p:cNvGrpSpPr/>
        <p:nvPr/>
      </p:nvGrpSpPr>
      <p:grpSpPr>
        <a:xfrm>
          <a:off x="0" y="0"/>
          <a:ext cx="0" cy="0"/>
          <a:chOff x="0" y="0"/>
          <a:chExt cx="0" cy="0"/>
        </a:xfrm>
      </p:grpSpPr>
      <p:pic>
        <p:nvPicPr>
          <p:cNvPr id="2310" name="Google Shape;2310;p7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311" name="Google Shape;2311;p7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312" name="Google Shape;2312;p71"/>
          <p:cNvGrpSpPr/>
          <p:nvPr/>
        </p:nvGrpSpPr>
        <p:grpSpPr>
          <a:xfrm>
            <a:off x="-286070" y="-267003"/>
            <a:ext cx="9720474" cy="5678024"/>
            <a:chOff x="-286070" y="-267003"/>
            <a:chExt cx="9720474" cy="5678024"/>
          </a:xfrm>
        </p:grpSpPr>
        <p:sp>
          <p:nvSpPr>
            <p:cNvPr id="2313" name="Google Shape;2313;p71"/>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4" name="Google Shape;2314;p71"/>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5" name="Google Shape;2315;p71"/>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6" name="Google Shape;2316;p71"/>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7" name="Google Shape;2317;p71"/>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8" name="Google Shape;2318;p71"/>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9" name="Google Shape;2319;p71"/>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0" name="Google Shape;2320;p71"/>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1" name="Google Shape;2321;p71"/>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2" name="Google Shape;2322;p71"/>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3" name="Google Shape;2323;p71"/>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324" name="Google Shape;2324;p71"/>
            <p:cNvGrpSpPr/>
            <p:nvPr/>
          </p:nvGrpSpPr>
          <p:grpSpPr>
            <a:xfrm>
              <a:off x="-286070" y="3734526"/>
              <a:ext cx="438323" cy="813879"/>
              <a:chOff x="102555" y="3513551"/>
              <a:chExt cx="438323" cy="813879"/>
            </a:xfrm>
          </p:grpSpPr>
          <p:sp>
            <p:nvSpPr>
              <p:cNvPr id="2325" name="Google Shape;2325;p71"/>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6" name="Google Shape;2326;p71"/>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327" name="Google Shape;2327;p71"/>
            <p:cNvSpPr/>
            <p:nvPr/>
          </p:nvSpPr>
          <p:spPr>
            <a:xfrm>
              <a:off x="1264969"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8" name="Google Shape;2328;p71"/>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9" name="Google Shape;2329;p71"/>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0" name="Google Shape;2330;p71"/>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1" name="Google Shape;2331;p71"/>
            <p:cNvSpPr/>
            <p:nvPr/>
          </p:nvSpPr>
          <p:spPr>
            <a:xfrm>
              <a:off x="7457180" y="-262417"/>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2" name="Google Shape;2332;p71"/>
            <p:cNvSpPr/>
            <p:nvPr/>
          </p:nvSpPr>
          <p:spPr>
            <a:xfrm>
              <a:off x="8996811" y="162822"/>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333" name="Google Shape;2333;p71"/>
          <p:cNvGrpSpPr/>
          <p:nvPr/>
        </p:nvGrpSpPr>
        <p:grpSpPr>
          <a:xfrm>
            <a:off x="281680" y="-63030"/>
            <a:ext cx="9153454" cy="5257072"/>
            <a:chOff x="281680" y="-63030"/>
            <a:chExt cx="9153454" cy="5257072"/>
          </a:xfrm>
        </p:grpSpPr>
        <p:sp>
          <p:nvSpPr>
            <p:cNvPr id="2334" name="Google Shape;2334;p71"/>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5" name="Google Shape;2335;p71"/>
            <p:cNvSpPr/>
            <p:nvPr/>
          </p:nvSpPr>
          <p:spPr>
            <a:xfrm>
              <a:off x="17025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6" name="Google Shape;2336;p71"/>
            <p:cNvSpPr/>
            <p:nvPr/>
          </p:nvSpPr>
          <p:spPr>
            <a:xfrm>
              <a:off x="8601405" y="-63030"/>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7" name="Google Shape;2337;p71"/>
            <p:cNvSpPr/>
            <p:nvPr/>
          </p:nvSpPr>
          <p:spPr>
            <a:xfrm>
              <a:off x="8996811" y="10626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338" name="Shape 2338"/>
        <p:cNvGrpSpPr/>
        <p:nvPr/>
      </p:nvGrpSpPr>
      <p:grpSpPr>
        <a:xfrm>
          <a:off x="0" y="0"/>
          <a:ext cx="0" cy="0"/>
          <a:chOff x="0" y="0"/>
          <a:chExt cx="0" cy="0"/>
        </a:xfrm>
      </p:grpSpPr>
      <p:pic>
        <p:nvPicPr>
          <p:cNvPr id="2339" name="Google Shape;2339;p7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340" name="Google Shape;2340;p72"/>
          <p:cNvGrpSpPr/>
          <p:nvPr/>
        </p:nvGrpSpPr>
        <p:grpSpPr>
          <a:xfrm>
            <a:off x="-256528" y="-60013"/>
            <a:ext cx="9654593" cy="5468335"/>
            <a:chOff x="-256528" y="-60013"/>
            <a:chExt cx="9654593" cy="5468335"/>
          </a:xfrm>
        </p:grpSpPr>
        <p:grpSp>
          <p:nvGrpSpPr>
            <p:cNvPr id="2341" name="Google Shape;2341;p72"/>
            <p:cNvGrpSpPr/>
            <p:nvPr/>
          </p:nvGrpSpPr>
          <p:grpSpPr>
            <a:xfrm>
              <a:off x="-256528" y="-60013"/>
              <a:ext cx="1200844" cy="2734166"/>
              <a:chOff x="-256528" y="-60013"/>
              <a:chExt cx="1200844" cy="2734166"/>
            </a:xfrm>
          </p:grpSpPr>
          <p:sp>
            <p:nvSpPr>
              <p:cNvPr id="2342" name="Google Shape;2342;p72"/>
              <p:cNvSpPr/>
              <p:nvPr/>
            </p:nvSpPr>
            <p:spPr>
              <a:xfrm>
                <a:off x="127612" y="1225761"/>
                <a:ext cx="433286" cy="377637"/>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3" name="Google Shape;2343;p72"/>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4" name="Google Shape;2344;p72"/>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5" name="Google Shape;2345;p72"/>
              <p:cNvSpPr/>
              <p:nvPr/>
            </p:nvSpPr>
            <p:spPr>
              <a:xfrm>
                <a:off x="127612" y="368217"/>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6" name="Google Shape;2346;p72"/>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7" name="Google Shape;2347;p72"/>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8" name="Google Shape;2348;p72"/>
              <p:cNvSpPr/>
              <p:nvPr/>
            </p:nvSpPr>
            <p:spPr>
              <a:xfrm>
                <a:off x="-256528" y="2296516"/>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9" name="Google Shape;2349;p72"/>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0" name="Google Shape;2350;p72"/>
              <p:cNvSpPr/>
              <p:nvPr/>
            </p:nvSpPr>
            <p:spPr>
              <a:xfrm>
                <a:off x="127612" y="2082221"/>
                <a:ext cx="433286" cy="377637"/>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1" name="Google Shape;2351;p72"/>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2" name="Google Shape;2352;p72"/>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3" name="Google Shape;2353;p72"/>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354" name="Google Shape;2354;p72"/>
            <p:cNvGrpSpPr/>
            <p:nvPr/>
          </p:nvGrpSpPr>
          <p:grpSpPr>
            <a:xfrm>
              <a:off x="8197221" y="2888452"/>
              <a:ext cx="1200844" cy="2519870"/>
              <a:chOff x="8197221" y="2888452"/>
              <a:chExt cx="1200844" cy="2519870"/>
            </a:xfrm>
          </p:grpSpPr>
          <p:sp>
            <p:nvSpPr>
              <p:cNvPr id="2355" name="Google Shape;2355;p72"/>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6" name="Google Shape;2356;p72"/>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7" name="Google Shape;2357;p72"/>
              <p:cNvSpPr/>
              <p:nvPr/>
            </p:nvSpPr>
            <p:spPr>
              <a:xfrm>
                <a:off x="8964779" y="4601372"/>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8" name="Google Shape;2358;p72"/>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9" name="Google Shape;2359;p72"/>
              <p:cNvSpPr/>
              <p:nvPr/>
            </p:nvSpPr>
            <p:spPr>
              <a:xfrm>
                <a:off x="8581361" y="3530616"/>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0" name="Google Shape;2360;p72"/>
              <p:cNvSpPr/>
              <p:nvPr/>
            </p:nvSpPr>
            <p:spPr>
              <a:xfrm>
                <a:off x="8964779" y="3316321"/>
                <a:ext cx="433286" cy="377637"/>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1" name="Google Shape;2361;p72"/>
              <p:cNvSpPr/>
              <p:nvPr/>
            </p:nvSpPr>
            <p:spPr>
              <a:xfrm>
                <a:off x="8581361" y="31023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2" name="Google Shape;2362;p72"/>
              <p:cNvSpPr/>
              <p:nvPr/>
            </p:nvSpPr>
            <p:spPr>
              <a:xfrm>
                <a:off x="8964779" y="288845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3" name="Google Shape;2363;p72"/>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4" name="Google Shape;2364;p72"/>
              <p:cNvSpPr/>
              <p:nvPr/>
            </p:nvSpPr>
            <p:spPr>
              <a:xfrm>
                <a:off x="8197221" y="4172781"/>
                <a:ext cx="434008" cy="377998"/>
              </a:xfrm>
              <a:custGeom>
                <a:rect b="b" l="l" r="r" t="t"/>
                <a:pathLst>
                  <a:path extrusionOk="0" h="1046" w="1201">
                    <a:moveTo>
                      <a:pt x="301" y="1046"/>
                    </a:moveTo>
                    <a:lnTo>
                      <a:pt x="0" y="524"/>
                    </a:lnTo>
                    <a:lnTo>
                      <a:pt x="301" y="0"/>
                    </a:lnTo>
                    <a:lnTo>
                      <a:pt x="899" y="0"/>
                    </a:lnTo>
                    <a:lnTo>
                      <a:pt x="1201" y="524"/>
                    </a:lnTo>
                    <a:lnTo>
                      <a:pt x="899" y="1046"/>
                    </a:lnTo>
                    <a:lnTo>
                      <a:pt x="301"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5" name="Google Shape;2365;p72"/>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366" name="Google Shape;2366;p72"/>
          <p:cNvGrpSpPr/>
          <p:nvPr/>
        </p:nvGrpSpPr>
        <p:grpSpPr>
          <a:xfrm>
            <a:off x="-258695" y="580639"/>
            <a:ext cx="9659273" cy="4830341"/>
            <a:chOff x="-258695" y="580639"/>
            <a:chExt cx="9659273" cy="4830341"/>
          </a:xfrm>
        </p:grpSpPr>
        <p:sp>
          <p:nvSpPr>
            <p:cNvPr id="2367" name="Google Shape;2367;p72"/>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8" name="Google Shape;2368;p72"/>
            <p:cNvSpPr/>
            <p:nvPr/>
          </p:nvSpPr>
          <p:spPr>
            <a:xfrm>
              <a:off x="274893" y="1868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9" name="Google Shape;2369;p72"/>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0" name="Google Shape;2370;p72"/>
            <p:cNvSpPr/>
            <p:nvPr/>
          </p:nvSpPr>
          <p:spPr>
            <a:xfrm>
              <a:off x="8962255"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1" name="Google Shape;2371;p72"/>
            <p:cNvSpPr/>
            <p:nvPr/>
          </p:nvSpPr>
          <p:spPr>
            <a:xfrm>
              <a:off x="8649943" y="28121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372" name="Google Shape;2372;p72"/>
          <p:cNvSpPr txBox="1"/>
          <p:nvPr>
            <p:ph idx="1" type="subTitle"/>
          </p:nvPr>
        </p:nvSpPr>
        <p:spPr>
          <a:xfrm>
            <a:off x="908688" y="285738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73" name="Google Shape;2373;p72"/>
          <p:cNvSpPr txBox="1"/>
          <p:nvPr>
            <p:ph idx="2" type="subTitle"/>
          </p:nvPr>
        </p:nvSpPr>
        <p:spPr>
          <a:xfrm>
            <a:off x="3569400" y="286443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74" name="Google Shape;2374;p72"/>
          <p:cNvSpPr txBox="1"/>
          <p:nvPr>
            <p:ph idx="3" type="subTitle"/>
          </p:nvPr>
        </p:nvSpPr>
        <p:spPr>
          <a:xfrm>
            <a:off x="6230113" y="2857388"/>
            <a:ext cx="20052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75" name="Google Shape;2375;p7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376" name="Google Shape;2376;p72"/>
          <p:cNvSpPr txBox="1"/>
          <p:nvPr>
            <p:ph idx="4" type="subTitle"/>
          </p:nvPr>
        </p:nvSpPr>
        <p:spPr>
          <a:xfrm>
            <a:off x="908688" y="2485425"/>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77" name="Google Shape;2377;p72"/>
          <p:cNvSpPr txBox="1"/>
          <p:nvPr>
            <p:ph idx="5" type="subTitle"/>
          </p:nvPr>
        </p:nvSpPr>
        <p:spPr>
          <a:xfrm>
            <a:off x="6230113" y="2485425"/>
            <a:ext cx="20052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78" name="Google Shape;2378;p72"/>
          <p:cNvSpPr txBox="1"/>
          <p:nvPr>
            <p:ph idx="6" type="subTitle"/>
          </p:nvPr>
        </p:nvSpPr>
        <p:spPr>
          <a:xfrm>
            <a:off x="3569400" y="2493400"/>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2379" name="Shape 2379"/>
        <p:cNvGrpSpPr/>
        <p:nvPr/>
      </p:nvGrpSpPr>
      <p:grpSpPr>
        <a:xfrm>
          <a:off x="0" y="0"/>
          <a:ext cx="0" cy="0"/>
          <a:chOff x="0" y="0"/>
          <a:chExt cx="0" cy="0"/>
        </a:xfrm>
      </p:grpSpPr>
      <p:pic>
        <p:nvPicPr>
          <p:cNvPr id="2380" name="Google Shape;2380;p7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381" name="Google Shape;2381;p73"/>
          <p:cNvGrpSpPr/>
          <p:nvPr/>
        </p:nvGrpSpPr>
        <p:grpSpPr>
          <a:xfrm>
            <a:off x="-276166" y="-254822"/>
            <a:ext cx="9666671" cy="5663153"/>
            <a:chOff x="-276166" y="-254822"/>
            <a:chExt cx="9666671" cy="5663153"/>
          </a:xfrm>
        </p:grpSpPr>
        <p:grpSp>
          <p:nvGrpSpPr>
            <p:cNvPr id="2382" name="Google Shape;2382;p73"/>
            <p:cNvGrpSpPr/>
            <p:nvPr/>
          </p:nvGrpSpPr>
          <p:grpSpPr>
            <a:xfrm>
              <a:off x="7060902" y="2673603"/>
              <a:ext cx="2329603" cy="2734728"/>
              <a:chOff x="7060902" y="2673603"/>
              <a:chExt cx="2329603" cy="2734728"/>
            </a:xfrm>
          </p:grpSpPr>
          <p:sp>
            <p:nvSpPr>
              <p:cNvPr id="2383" name="Google Shape;2383;p73"/>
              <p:cNvSpPr/>
              <p:nvPr/>
            </p:nvSpPr>
            <p:spPr>
              <a:xfrm>
                <a:off x="8211832" y="4815433"/>
                <a:ext cx="433208" cy="328067"/>
              </a:xfrm>
              <a:custGeom>
                <a:rect b="b" l="l" r="r" t="t"/>
                <a:pathLst>
                  <a:path extrusionOk="0" h="908" w="1199">
                    <a:moveTo>
                      <a:pt x="976" y="908"/>
                    </a:moveTo>
                    <a:lnTo>
                      <a:pt x="1199" y="521"/>
                    </a:lnTo>
                    <a:lnTo>
                      <a:pt x="897" y="0"/>
                    </a:lnTo>
                    <a:lnTo>
                      <a:pt x="299" y="0"/>
                    </a:lnTo>
                    <a:lnTo>
                      <a:pt x="0" y="521"/>
                    </a:lnTo>
                    <a:lnTo>
                      <a:pt x="220" y="908"/>
                    </a:lnTo>
                    <a:lnTo>
                      <a:pt x="976" y="90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4" name="Google Shape;2384;p73"/>
              <p:cNvSpPr/>
              <p:nvPr/>
            </p:nvSpPr>
            <p:spPr>
              <a:xfrm>
                <a:off x="7061075" y="4600455"/>
                <a:ext cx="432846" cy="378650"/>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5" name="Google Shape;2385;p73"/>
              <p:cNvSpPr/>
              <p:nvPr/>
            </p:nvSpPr>
            <p:spPr>
              <a:xfrm>
                <a:off x="8595177" y="4600455"/>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6" name="Google Shape;2386;p73"/>
              <p:cNvSpPr/>
              <p:nvPr/>
            </p:nvSpPr>
            <p:spPr>
              <a:xfrm>
                <a:off x="8211832" y="4386200"/>
                <a:ext cx="433208" cy="378650"/>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7" name="Google Shape;2387;p73"/>
              <p:cNvSpPr/>
              <p:nvPr/>
            </p:nvSpPr>
            <p:spPr>
              <a:xfrm>
                <a:off x="8595177" y="4172306"/>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8" name="Google Shape;2388;p73"/>
              <p:cNvSpPr/>
              <p:nvPr/>
            </p:nvSpPr>
            <p:spPr>
              <a:xfrm>
                <a:off x="8595177" y="3743796"/>
                <a:ext cx="433208" cy="377928"/>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9" name="Google Shape;2389;p73"/>
              <p:cNvSpPr/>
              <p:nvPr/>
            </p:nvSpPr>
            <p:spPr>
              <a:xfrm>
                <a:off x="7827764" y="4600455"/>
                <a:ext cx="433930" cy="378650"/>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0" name="Google Shape;2390;p73"/>
              <p:cNvSpPr/>
              <p:nvPr/>
            </p:nvSpPr>
            <p:spPr>
              <a:xfrm>
                <a:off x="8595177" y="3315647"/>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1" name="Google Shape;2391;p73"/>
              <p:cNvSpPr/>
              <p:nvPr/>
            </p:nvSpPr>
            <p:spPr>
              <a:xfrm>
                <a:off x="8966909" y="35096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2" name="Google Shape;2392;p73"/>
              <p:cNvSpPr/>
              <p:nvPr/>
            </p:nvSpPr>
            <p:spPr>
              <a:xfrm>
                <a:off x="8966909" y="26736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3" name="Google Shape;2393;p73"/>
              <p:cNvSpPr/>
              <p:nvPr/>
            </p:nvSpPr>
            <p:spPr>
              <a:xfrm>
                <a:off x="8966909" y="30917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394" name="Google Shape;2394;p73"/>
              <p:cNvGrpSpPr/>
              <p:nvPr/>
            </p:nvGrpSpPr>
            <p:grpSpPr>
              <a:xfrm>
                <a:off x="8966909" y="4386200"/>
                <a:ext cx="423596" cy="786295"/>
                <a:chOff x="9088834" y="4501483"/>
                <a:chExt cx="423596" cy="786295"/>
              </a:xfrm>
            </p:grpSpPr>
            <p:sp>
              <p:nvSpPr>
                <p:cNvPr id="2395" name="Google Shape;2395;p73"/>
                <p:cNvSpPr/>
                <p:nvPr/>
              </p:nvSpPr>
              <p:spPr>
                <a:xfrm>
                  <a:off x="9088834" y="49193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6" name="Google Shape;2396;p73"/>
                <p:cNvSpPr/>
                <p:nvPr/>
              </p:nvSpPr>
              <p:spPr>
                <a:xfrm>
                  <a:off x="9088834" y="45014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397" name="Google Shape;2397;p73"/>
              <p:cNvSpPr/>
              <p:nvPr/>
            </p:nvSpPr>
            <p:spPr>
              <a:xfrm>
                <a:off x="8595177"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8" name="Google Shape;2398;p73"/>
              <p:cNvSpPr/>
              <p:nvPr/>
            </p:nvSpPr>
            <p:spPr>
              <a:xfrm>
                <a:off x="7444252" y="4815433"/>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9" name="Google Shape;2399;p73"/>
              <p:cNvSpPr/>
              <p:nvPr/>
            </p:nvSpPr>
            <p:spPr>
              <a:xfrm>
                <a:off x="7060902"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400" name="Google Shape;2400;p73"/>
            <p:cNvGrpSpPr/>
            <p:nvPr/>
          </p:nvGrpSpPr>
          <p:grpSpPr>
            <a:xfrm>
              <a:off x="-276166" y="-254822"/>
              <a:ext cx="1922399" cy="2250086"/>
              <a:chOff x="-276166" y="-254822"/>
              <a:chExt cx="1922399" cy="2250086"/>
            </a:xfrm>
          </p:grpSpPr>
          <p:sp>
            <p:nvSpPr>
              <p:cNvPr id="2401" name="Google Shape;2401;p73"/>
              <p:cNvSpPr/>
              <p:nvPr/>
            </p:nvSpPr>
            <p:spPr>
              <a:xfrm>
                <a:off x="9910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2" name="Google Shape;2402;p73"/>
              <p:cNvSpPr/>
              <p:nvPr/>
            </p:nvSpPr>
            <p:spPr>
              <a:xfrm>
                <a:off x="99109" y="16335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3" name="Google Shape;2403;p73"/>
              <p:cNvSpPr/>
              <p:nvPr/>
            </p:nvSpPr>
            <p:spPr>
              <a:xfrm>
                <a:off x="848245"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4" name="Google Shape;2404;p73"/>
              <p:cNvSpPr/>
              <p:nvPr/>
            </p:nvSpPr>
            <p:spPr>
              <a:xfrm>
                <a:off x="4740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5" name="Google Shape;2405;p73"/>
              <p:cNvSpPr/>
              <p:nvPr/>
            </p:nvSpPr>
            <p:spPr>
              <a:xfrm>
                <a:off x="9910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6" name="Google Shape;2406;p73"/>
              <p:cNvSpPr/>
              <p:nvPr/>
            </p:nvSpPr>
            <p:spPr>
              <a:xfrm>
                <a:off x="99109"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7" name="Google Shape;2407;p73"/>
              <p:cNvSpPr/>
              <p:nvPr/>
            </p:nvSpPr>
            <p:spPr>
              <a:xfrm>
                <a:off x="-276166" y="12079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8" name="Google Shape;2408;p73"/>
              <p:cNvSpPr/>
              <p:nvPr/>
            </p:nvSpPr>
            <p:spPr>
              <a:xfrm>
                <a:off x="-276166" y="3719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9" name="Google Shape;2409;p73"/>
              <p:cNvSpPr/>
              <p:nvPr/>
            </p:nvSpPr>
            <p:spPr>
              <a:xfrm>
                <a:off x="-276166" y="162573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0" name="Google Shape;2410;p73"/>
              <p:cNvSpPr/>
              <p:nvPr/>
            </p:nvSpPr>
            <p:spPr>
              <a:xfrm>
                <a:off x="-276166" y="7900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1" name="Google Shape;2411;p73"/>
              <p:cNvSpPr/>
              <p:nvPr/>
            </p:nvSpPr>
            <p:spPr>
              <a:xfrm>
                <a:off x="1223342"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2" name="Google Shape;2412;p73"/>
              <p:cNvSpPr/>
              <p:nvPr/>
            </p:nvSpPr>
            <p:spPr>
              <a:xfrm>
                <a:off x="473146"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3" name="Google Shape;2413;p73"/>
              <p:cNvSpPr/>
              <p:nvPr/>
            </p:nvSpPr>
            <p:spPr>
              <a:xfrm>
                <a:off x="99096"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414" name="Google Shape;2414;p73"/>
          <p:cNvGrpSpPr/>
          <p:nvPr/>
        </p:nvGrpSpPr>
        <p:grpSpPr>
          <a:xfrm>
            <a:off x="274893" y="156889"/>
            <a:ext cx="8985573" cy="5066891"/>
            <a:chOff x="274893" y="156889"/>
            <a:chExt cx="8985573" cy="5066891"/>
          </a:xfrm>
        </p:grpSpPr>
        <p:sp>
          <p:nvSpPr>
            <p:cNvPr id="2415" name="Google Shape;2415;p73"/>
            <p:cNvSpPr/>
            <p:nvPr/>
          </p:nvSpPr>
          <p:spPr>
            <a:xfrm>
              <a:off x="274893" y="1158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6" name="Google Shape;2416;p73"/>
            <p:cNvSpPr/>
            <p:nvPr/>
          </p:nvSpPr>
          <p:spPr>
            <a:xfrm>
              <a:off x="8822143" y="3973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7" name="Google Shape;2417;p73"/>
            <p:cNvSpPr/>
            <p:nvPr/>
          </p:nvSpPr>
          <p:spPr>
            <a:xfrm>
              <a:off x="6892393" y="48423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8" name="Google Shape;2418;p73"/>
            <p:cNvSpPr/>
            <p:nvPr/>
          </p:nvSpPr>
          <p:spPr>
            <a:xfrm>
              <a:off x="1395593"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419" name="Google Shape;2419;p73"/>
          <p:cNvSpPr txBox="1"/>
          <p:nvPr>
            <p:ph idx="1" type="subTitle"/>
          </p:nvPr>
        </p:nvSpPr>
        <p:spPr>
          <a:xfrm>
            <a:off x="109010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0" name="Google Shape;2420;p73"/>
          <p:cNvSpPr txBox="1"/>
          <p:nvPr>
            <p:ph idx="2" type="subTitle"/>
          </p:nvPr>
        </p:nvSpPr>
        <p:spPr>
          <a:xfrm>
            <a:off x="519245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1" name="Google Shape;2421;p73"/>
          <p:cNvSpPr txBox="1"/>
          <p:nvPr>
            <p:ph idx="3" type="subTitle"/>
          </p:nvPr>
        </p:nvSpPr>
        <p:spPr>
          <a:xfrm>
            <a:off x="109657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2" name="Google Shape;2422;p73"/>
          <p:cNvSpPr txBox="1"/>
          <p:nvPr>
            <p:ph idx="4" type="subTitle"/>
          </p:nvPr>
        </p:nvSpPr>
        <p:spPr>
          <a:xfrm>
            <a:off x="519892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3" name="Google Shape;2423;p7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24" name="Google Shape;2424;p73"/>
          <p:cNvSpPr txBox="1"/>
          <p:nvPr>
            <p:ph hasCustomPrompt="1" idx="5" type="title"/>
          </p:nvPr>
        </p:nvSpPr>
        <p:spPr>
          <a:xfrm>
            <a:off x="2147600" y="1317726"/>
            <a:ext cx="733500" cy="572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25" name="Google Shape;2425;p73"/>
          <p:cNvSpPr txBox="1"/>
          <p:nvPr>
            <p:ph hasCustomPrompt="1" idx="6" type="title"/>
          </p:nvPr>
        </p:nvSpPr>
        <p:spPr>
          <a:xfrm>
            <a:off x="2155125" y="2969000"/>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26" name="Google Shape;2426;p73"/>
          <p:cNvSpPr txBox="1"/>
          <p:nvPr>
            <p:ph hasCustomPrompt="1" idx="7" type="title"/>
          </p:nvPr>
        </p:nvSpPr>
        <p:spPr>
          <a:xfrm>
            <a:off x="6251000" y="1319526"/>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27" name="Google Shape;2427;p73"/>
          <p:cNvSpPr txBox="1"/>
          <p:nvPr>
            <p:ph hasCustomPrompt="1" idx="8" type="title"/>
          </p:nvPr>
        </p:nvSpPr>
        <p:spPr>
          <a:xfrm>
            <a:off x="6257475" y="2969002"/>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28" name="Google Shape;2428;p73"/>
          <p:cNvSpPr txBox="1"/>
          <p:nvPr>
            <p:ph idx="9" type="subTitle"/>
          </p:nvPr>
        </p:nvSpPr>
        <p:spPr>
          <a:xfrm>
            <a:off x="109010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29" name="Google Shape;2429;p73"/>
          <p:cNvSpPr txBox="1"/>
          <p:nvPr>
            <p:ph idx="13" type="subTitle"/>
          </p:nvPr>
        </p:nvSpPr>
        <p:spPr>
          <a:xfrm>
            <a:off x="109657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30" name="Google Shape;2430;p73"/>
          <p:cNvSpPr txBox="1"/>
          <p:nvPr>
            <p:ph idx="14" type="subTitle"/>
          </p:nvPr>
        </p:nvSpPr>
        <p:spPr>
          <a:xfrm>
            <a:off x="519245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31" name="Google Shape;2431;p73"/>
          <p:cNvSpPr txBox="1"/>
          <p:nvPr>
            <p:ph idx="15" type="subTitle"/>
          </p:nvPr>
        </p:nvSpPr>
        <p:spPr>
          <a:xfrm>
            <a:off x="519892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32" name="Shape 2432"/>
        <p:cNvGrpSpPr/>
        <p:nvPr/>
      </p:nvGrpSpPr>
      <p:grpSpPr>
        <a:xfrm>
          <a:off x="0" y="0"/>
          <a:ext cx="0" cy="0"/>
          <a:chOff x="0" y="0"/>
          <a:chExt cx="0" cy="0"/>
        </a:xfrm>
      </p:grpSpPr>
      <p:pic>
        <p:nvPicPr>
          <p:cNvPr id="2433" name="Google Shape;2433;p7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434" name="Google Shape;2434;p74"/>
          <p:cNvGrpSpPr/>
          <p:nvPr/>
        </p:nvGrpSpPr>
        <p:grpSpPr>
          <a:xfrm>
            <a:off x="-286070" y="-254822"/>
            <a:ext cx="9569423" cy="5665844"/>
            <a:chOff x="-286070" y="-254822"/>
            <a:chExt cx="9569423" cy="5665844"/>
          </a:xfrm>
        </p:grpSpPr>
        <p:grpSp>
          <p:nvGrpSpPr>
            <p:cNvPr id="2435" name="Google Shape;2435;p74"/>
            <p:cNvGrpSpPr/>
            <p:nvPr/>
          </p:nvGrpSpPr>
          <p:grpSpPr>
            <a:xfrm>
              <a:off x="-286070" y="3946039"/>
              <a:ext cx="1988632" cy="1464982"/>
              <a:chOff x="-286070" y="3946039"/>
              <a:chExt cx="1988632" cy="1464982"/>
            </a:xfrm>
          </p:grpSpPr>
          <p:sp>
            <p:nvSpPr>
              <p:cNvPr id="2436" name="Google Shape;2436;p74"/>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37" name="Google Shape;2437;p74"/>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38" name="Google Shape;2438;p74"/>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39" name="Google Shape;2439;p74"/>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0" name="Google Shape;2440;p74"/>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1" name="Google Shape;2441;p74"/>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442" name="Google Shape;2442;p74"/>
              <p:cNvGrpSpPr/>
              <p:nvPr/>
            </p:nvGrpSpPr>
            <p:grpSpPr>
              <a:xfrm>
                <a:off x="-286070" y="4162826"/>
                <a:ext cx="438323" cy="813879"/>
                <a:chOff x="102555" y="3513551"/>
                <a:chExt cx="438323" cy="813879"/>
              </a:xfrm>
            </p:grpSpPr>
            <p:sp>
              <p:nvSpPr>
                <p:cNvPr id="2443" name="Google Shape;2443;p74"/>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4" name="Google Shape;2444;p74"/>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445" name="Google Shape;2445;p74"/>
              <p:cNvGrpSpPr/>
              <p:nvPr/>
            </p:nvGrpSpPr>
            <p:grpSpPr>
              <a:xfrm>
                <a:off x="490513" y="5028535"/>
                <a:ext cx="1212049" cy="382486"/>
                <a:chOff x="490513" y="4594953"/>
                <a:chExt cx="1212049" cy="382486"/>
              </a:xfrm>
            </p:grpSpPr>
            <p:sp>
              <p:nvSpPr>
                <p:cNvPr id="2446" name="Google Shape;2446;p74"/>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7" name="Google Shape;2447;p74"/>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448" name="Google Shape;2448;p74"/>
            <p:cNvGrpSpPr/>
            <p:nvPr/>
          </p:nvGrpSpPr>
          <p:grpSpPr>
            <a:xfrm>
              <a:off x="7736217" y="-254822"/>
              <a:ext cx="1547136" cy="2041536"/>
              <a:chOff x="7736217" y="-254822"/>
              <a:chExt cx="1547136" cy="2041536"/>
            </a:xfrm>
          </p:grpSpPr>
          <p:sp>
            <p:nvSpPr>
              <p:cNvPr id="2449" name="Google Shape;2449;p74"/>
              <p:cNvSpPr/>
              <p:nvPr/>
            </p:nvSpPr>
            <p:spPr>
              <a:xfrm flipH="1">
                <a:off x="8859745"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0" name="Google Shape;2450;p74"/>
              <p:cNvSpPr/>
              <p:nvPr/>
            </p:nvSpPr>
            <p:spPr>
              <a:xfrm flipH="1">
                <a:off x="8111314"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1" name="Google Shape;2451;p74"/>
              <p:cNvSpPr/>
              <p:nvPr/>
            </p:nvSpPr>
            <p:spPr>
              <a:xfrm flipH="1">
                <a:off x="84855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2" name="Google Shape;2452;p74"/>
              <p:cNvSpPr/>
              <p:nvPr/>
            </p:nvSpPr>
            <p:spPr>
              <a:xfrm flipH="1">
                <a:off x="8859745"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3" name="Google Shape;2453;p74"/>
              <p:cNvSpPr/>
              <p:nvPr/>
            </p:nvSpPr>
            <p:spPr>
              <a:xfrm flipH="1">
                <a:off x="8859745"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4" name="Google Shape;2454;p74"/>
              <p:cNvSpPr/>
              <p:nvPr/>
            </p:nvSpPr>
            <p:spPr>
              <a:xfrm flipH="1">
                <a:off x="8485695"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5" name="Google Shape;2455;p74"/>
              <p:cNvSpPr/>
              <p:nvPr/>
            </p:nvSpPr>
            <p:spPr>
              <a:xfrm flipH="1">
                <a:off x="7736217"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6" name="Google Shape;2456;p74"/>
              <p:cNvSpPr/>
              <p:nvPr/>
            </p:nvSpPr>
            <p:spPr>
              <a:xfrm flipH="1">
                <a:off x="8485707"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7" name="Google Shape;2457;p74"/>
              <p:cNvSpPr/>
              <p:nvPr/>
            </p:nvSpPr>
            <p:spPr>
              <a:xfrm flipH="1">
                <a:off x="8859757"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458" name="Google Shape;2458;p74"/>
          <p:cNvGrpSpPr/>
          <p:nvPr/>
        </p:nvGrpSpPr>
        <p:grpSpPr>
          <a:xfrm>
            <a:off x="-286070" y="156889"/>
            <a:ext cx="9347902" cy="5037154"/>
            <a:chOff x="-286070" y="156889"/>
            <a:chExt cx="9347902" cy="5037154"/>
          </a:xfrm>
        </p:grpSpPr>
        <p:sp>
          <p:nvSpPr>
            <p:cNvPr id="2459" name="Google Shape;2459;p74"/>
            <p:cNvSpPr/>
            <p:nvPr/>
          </p:nvSpPr>
          <p:spPr>
            <a:xfrm>
              <a:off x="-28607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60" name="Google Shape;2460;p74"/>
            <p:cNvSpPr/>
            <p:nvPr/>
          </p:nvSpPr>
          <p:spPr>
            <a:xfrm>
              <a:off x="16546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61" name="Google Shape;2461;p74"/>
            <p:cNvSpPr/>
            <p:nvPr/>
          </p:nvSpPr>
          <p:spPr>
            <a:xfrm flipH="1">
              <a:off x="7548534"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62" name="Google Shape;2462;p74"/>
            <p:cNvSpPr/>
            <p:nvPr/>
          </p:nvSpPr>
          <p:spPr>
            <a:xfrm flipH="1">
              <a:off x="8623509"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463" name="Google Shape;2463;p74"/>
          <p:cNvSpPr txBox="1"/>
          <p:nvPr>
            <p:ph idx="1" type="subTitle"/>
          </p:nvPr>
        </p:nvSpPr>
        <p:spPr>
          <a:xfrm>
            <a:off x="709100"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4" name="Google Shape;2464;p74"/>
          <p:cNvSpPr txBox="1"/>
          <p:nvPr>
            <p:ph idx="2" type="subTitle"/>
          </p:nvPr>
        </p:nvSpPr>
        <p:spPr>
          <a:xfrm>
            <a:off x="3381446"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5" name="Google Shape;2465;p74"/>
          <p:cNvSpPr txBox="1"/>
          <p:nvPr>
            <p:ph idx="3" type="subTitle"/>
          </p:nvPr>
        </p:nvSpPr>
        <p:spPr>
          <a:xfrm>
            <a:off x="709100"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6" name="Google Shape;2466;p74"/>
          <p:cNvSpPr txBox="1"/>
          <p:nvPr>
            <p:ph idx="4" type="subTitle"/>
          </p:nvPr>
        </p:nvSpPr>
        <p:spPr>
          <a:xfrm>
            <a:off x="3381446"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7" name="Google Shape;2467;p74"/>
          <p:cNvSpPr txBox="1"/>
          <p:nvPr>
            <p:ph idx="5" type="subTitle"/>
          </p:nvPr>
        </p:nvSpPr>
        <p:spPr>
          <a:xfrm>
            <a:off x="6053797"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8" name="Google Shape;2468;p74"/>
          <p:cNvSpPr txBox="1"/>
          <p:nvPr>
            <p:ph idx="6" type="subTitle"/>
          </p:nvPr>
        </p:nvSpPr>
        <p:spPr>
          <a:xfrm>
            <a:off x="6053797"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9" name="Google Shape;2469;p7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70" name="Google Shape;2470;p74"/>
          <p:cNvSpPr txBox="1"/>
          <p:nvPr>
            <p:ph idx="7" type="subTitle"/>
          </p:nvPr>
        </p:nvSpPr>
        <p:spPr>
          <a:xfrm>
            <a:off x="709104"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71" name="Google Shape;2471;p74"/>
          <p:cNvSpPr txBox="1"/>
          <p:nvPr>
            <p:ph idx="8" type="subTitle"/>
          </p:nvPr>
        </p:nvSpPr>
        <p:spPr>
          <a:xfrm>
            <a:off x="3381447"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72" name="Google Shape;2472;p74"/>
          <p:cNvSpPr txBox="1"/>
          <p:nvPr>
            <p:ph idx="9" type="subTitle"/>
          </p:nvPr>
        </p:nvSpPr>
        <p:spPr>
          <a:xfrm>
            <a:off x="6053796"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73" name="Google Shape;2473;p74"/>
          <p:cNvSpPr txBox="1"/>
          <p:nvPr>
            <p:ph idx="13" type="subTitle"/>
          </p:nvPr>
        </p:nvSpPr>
        <p:spPr>
          <a:xfrm>
            <a:off x="709104"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74" name="Google Shape;2474;p74"/>
          <p:cNvSpPr txBox="1"/>
          <p:nvPr>
            <p:ph idx="14" type="subTitle"/>
          </p:nvPr>
        </p:nvSpPr>
        <p:spPr>
          <a:xfrm>
            <a:off x="3381453"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75" name="Google Shape;2475;p74"/>
          <p:cNvSpPr txBox="1"/>
          <p:nvPr>
            <p:ph idx="15" type="subTitle"/>
          </p:nvPr>
        </p:nvSpPr>
        <p:spPr>
          <a:xfrm>
            <a:off x="6053801"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476" name="Shape 2476"/>
        <p:cNvGrpSpPr/>
        <p:nvPr/>
      </p:nvGrpSpPr>
      <p:grpSpPr>
        <a:xfrm>
          <a:off x="0" y="0"/>
          <a:ext cx="0" cy="0"/>
          <a:chOff x="0" y="0"/>
          <a:chExt cx="0" cy="0"/>
        </a:xfrm>
      </p:grpSpPr>
      <p:pic>
        <p:nvPicPr>
          <p:cNvPr id="2477" name="Google Shape;2477;p7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478" name="Google Shape;2478;p75"/>
          <p:cNvSpPr txBox="1"/>
          <p:nvPr>
            <p:ph hasCustomPrompt="1" type="title"/>
          </p:nvPr>
        </p:nvSpPr>
        <p:spPr>
          <a:xfrm>
            <a:off x="2244175" y="929363"/>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479" name="Google Shape;2479;p75"/>
          <p:cNvSpPr txBox="1"/>
          <p:nvPr>
            <p:ph idx="1" type="subTitle"/>
          </p:nvPr>
        </p:nvSpPr>
        <p:spPr>
          <a:xfrm>
            <a:off x="2244175" y="1684224"/>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0" name="Google Shape;2480;p75"/>
          <p:cNvSpPr txBox="1"/>
          <p:nvPr>
            <p:ph hasCustomPrompt="1" idx="2" type="title"/>
          </p:nvPr>
        </p:nvSpPr>
        <p:spPr>
          <a:xfrm>
            <a:off x="2244175" y="3065122"/>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481" name="Google Shape;2481;p75"/>
          <p:cNvSpPr txBox="1"/>
          <p:nvPr>
            <p:ph idx="3" type="subTitle"/>
          </p:nvPr>
        </p:nvSpPr>
        <p:spPr>
          <a:xfrm>
            <a:off x="2244175" y="3819936"/>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482" name="Google Shape;2482;p75"/>
          <p:cNvGrpSpPr/>
          <p:nvPr/>
        </p:nvGrpSpPr>
        <p:grpSpPr>
          <a:xfrm>
            <a:off x="-217669" y="-254218"/>
            <a:ext cx="9570470" cy="5615114"/>
            <a:chOff x="-217669" y="-254218"/>
            <a:chExt cx="9570470" cy="5615114"/>
          </a:xfrm>
        </p:grpSpPr>
        <p:sp>
          <p:nvSpPr>
            <p:cNvPr id="2483" name="Google Shape;2483;p75"/>
            <p:cNvSpPr/>
            <p:nvPr/>
          </p:nvSpPr>
          <p:spPr>
            <a:xfrm>
              <a:off x="-217669" y="1651436"/>
              <a:ext cx="428913" cy="372844"/>
            </a:xfrm>
            <a:custGeom>
              <a:rect b="b" l="l" r="r" t="t"/>
              <a:pathLst>
                <a:path extrusionOk="0" h="1044" w="1201">
                  <a:moveTo>
                    <a:pt x="301" y="1044"/>
                  </a:moveTo>
                  <a:lnTo>
                    <a:pt x="0" y="520"/>
                  </a:lnTo>
                  <a:lnTo>
                    <a:pt x="301" y="0"/>
                  </a:lnTo>
                  <a:lnTo>
                    <a:pt x="899" y="0"/>
                  </a:lnTo>
                  <a:lnTo>
                    <a:pt x="1201" y="520"/>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4" name="Google Shape;2484;p75"/>
            <p:cNvSpPr/>
            <p:nvPr/>
          </p:nvSpPr>
          <p:spPr>
            <a:xfrm>
              <a:off x="540876" y="1228235"/>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5" name="Google Shape;2485;p75"/>
            <p:cNvSpPr/>
            <p:nvPr/>
          </p:nvSpPr>
          <p:spPr>
            <a:xfrm>
              <a:off x="161961" y="1016456"/>
              <a:ext cx="428199" cy="373201"/>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6" name="Google Shape;2486;p75"/>
            <p:cNvSpPr/>
            <p:nvPr/>
          </p:nvSpPr>
          <p:spPr>
            <a:xfrm>
              <a:off x="161961" y="592184"/>
              <a:ext cx="428199" cy="37427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7" name="Google Shape;2487;p75"/>
            <p:cNvSpPr/>
            <p:nvPr/>
          </p:nvSpPr>
          <p:spPr>
            <a:xfrm>
              <a:off x="-217669" y="380762"/>
              <a:ext cx="428913" cy="37320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8" name="Google Shape;2488;p75"/>
            <p:cNvSpPr/>
            <p:nvPr/>
          </p:nvSpPr>
          <p:spPr>
            <a:xfrm>
              <a:off x="540876" y="380762"/>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9" name="Google Shape;2489;p75"/>
            <p:cNvSpPr/>
            <p:nvPr/>
          </p:nvSpPr>
          <p:spPr>
            <a:xfrm>
              <a:off x="1298705" y="380762"/>
              <a:ext cx="427842" cy="37320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0" name="Google Shape;2490;p75"/>
            <p:cNvSpPr/>
            <p:nvPr/>
          </p:nvSpPr>
          <p:spPr>
            <a:xfrm>
              <a:off x="161961" y="168983"/>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1" name="Google Shape;2491;p75"/>
            <p:cNvSpPr/>
            <p:nvPr/>
          </p:nvSpPr>
          <p:spPr>
            <a:xfrm>
              <a:off x="1677620" y="16898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2" name="Google Shape;2492;p75"/>
            <p:cNvSpPr/>
            <p:nvPr/>
          </p:nvSpPr>
          <p:spPr>
            <a:xfrm>
              <a:off x="540876" y="-42439"/>
              <a:ext cx="428199" cy="373201"/>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3" name="Google Shape;2493;p75"/>
            <p:cNvSpPr/>
            <p:nvPr/>
          </p:nvSpPr>
          <p:spPr>
            <a:xfrm>
              <a:off x="161961" y="-254218"/>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4" name="Google Shape;2494;p75"/>
            <p:cNvSpPr/>
            <p:nvPr/>
          </p:nvSpPr>
          <p:spPr>
            <a:xfrm>
              <a:off x="1677620" y="-254218"/>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5" name="Google Shape;2495;p75"/>
            <p:cNvSpPr/>
            <p:nvPr/>
          </p:nvSpPr>
          <p:spPr>
            <a:xfrm>
              <a:off x="-217669" y="2074637"/>
              <a:ext cx="428913" cy="373201"/>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6" name="Google Shape;2496;p75"/>
            <p:cNvSpPr/>
            <p:nvPr/>
          </p:nvSpPr>
          <p:spPr>
            <a:xfrm>
              <a:off x="161961" y="1862858"/>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7" name="Google Shape;2497;p75"/>
            <p:cNvSpPr/>
            <p:nvPr/>
          </p:nvSpPr>
          <p:spPr>
            <a:xfrm>
              <a:off x="1298705" y="-42439"/>
              <a:ext cx="427842" cy="373201"/>
            </a:xfrm>
            <a:custGeom>
              <a:rect b="b" l="l" r="r" t="t"/>
              <a:pathLst>
                <a:path extrusionOk="0" h="1045" w="1198">
                  <a:moveTo>
                    <a:pt x="299" y="1045"/>
                  </a:moveTo>
                  <a:lnTo>
                    <a:pt x="0" y="523"/>
                  </a:lnTo>
                  <a:lnTo>
                    <a:pt x="299" y="0"/>
                  </a:lnTo>
                  <a:lnTo>
                    <a:pt x="900" y="0"/>
                  </a:lnTo>
                  <a:lnTo>
                    <a:pt x="1198"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8" name="Google Shape;2498;p75"/>
            <p:cNvSpPr/>
            <p:nvPr/>
          </p:nvSpPr>
          <p:spPr>
            <a:xfrm>
              <a:off x="919790" y="-254218"/>
              <a:ext cx="428199" cy="37320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9" name="Google Shape;2499;p75"/>
            <p:cNvSpPr/>
            <p:nvPr/>
          </p:nvSpPr>
          <p:spPr>
            <a:xfrm>
              <a:off x="-217669" y="1228235"/>
              <a:ext cx="428913" cy="373201"/>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0" name="Google Shape;2500;p75"/>
            <p:cNvSpPr/>
            <p:nvPr/>
          </p:nvSpPr>
          <p:spPr>
            <a:xfrm>
              <a:off x="7411497" y="4987251"/>
              <a:ext cx="427123" cy="373643"/>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1" name="Google Shape;2501;p75"/>
            <p:cNvSpPr/>
            <p:nvPr/>
          </p:nvSpPr>
          <p:spPr>
            <a:xfrm>
              <a:off x="8925322" y="4987251"/>
              <a:ext cx="427479" cy="37364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2" name="Google Shape;2502;p75"/>
            <p:cNvSpPr/>
            <p:nvPr/>
          </p:nvSpPr>
          <p:spPr>
            <a:xfrm>
              <a:off x="7789775" y="4775828"/>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3" name="Google Shape;2503;p75"/>
            <p:cNvSpPr/>
            <p:nvPr/>
          </p:nvSpPr>
          <p:spPr>
            <a:xfrm>
              <a:off x="8547044" y="4775828"/>
              <a:ext cx="427479" cy="3736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4" name="Google Shape;2504;p75"/>
            <p:cNvSpPr/>
            <p:nvPr/>
          </p:nvSpPr>
          <p:spPr>
            <a:xfrm>
              <a:off x="7411497" y="4564761"/>
              <a:ext cx="427123" cy="37257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5" name="Google Shape;2505;p75"/>
            <p:cNvSpPr/>
            <p:nvPr/>
          </p:nvSpPr>
          <p:spPr>
            <a:xfrm>
              <a:off x="7789775" y="4353338"/>
              <a:ext cx="427123" cy="37257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6" name="Google Shape;2506;p75"/>
            <p:cNvSpPr/>
            <p:nvPr/>
          </p:nvSpPr>
          <p:spPr>
            <a:xfrm>
              <a:off x="8547044" y="435333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7" name="Google Shape;2507;p75"/>
            <p:cNvSpPr/>
            <p:nvPr/>
          </p:nvSpPr>
          <p:spPr>
            <a:xfrm>
              <a:off x="8925322" y="3296936"/>
              <a:ext cx="427479" cy="372574"/>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8" name="Google Shape;2508;p75"/>
            <p:cNvSpPr/>
            <p:nvPr/>
          </p:nvSpPr>
          <p:spPr>
            <a:xfrm>
              <a:off x="8547044" y="3085869"/>
              <a:ext cx="427479" cy="37221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9" name="Google Shape;2509;p75"/>
            <p:cNvSpPr/>
            <p:nvPr/>
          </p:nvSpPr>
          <p:spPr>
            <a:xfrm>
              <a:off x="8925322" y="4141915"/>
              <a:ext cx="427479" cy="372930"/>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0" name="Google Shape;2510;p75"/>
            <p:cNvSpPr/>
            <p:nvPr/>
          </p:nvSpPr>
          <p:spPr>
            <a:xfrm>
              <a:off x="8925322" y="2874803"/>
              <a:ext cx="427479" cy="372217"/>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1" name="Google Shape;2511;p75"/>
            <p:cNvSpPr/>
            <p:nvPr/>
          </p:nvSpPr>
          <p:spPr>
            <a:xfrm>
              <a:off x="8168053" y="4987251"/>
              <a:ext cx="428193" cy="3736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2" name="Google Shape;2512;p75"/>
            <p:cNvSpPr/>
            <p:nvPr/>
          </p:nvSpPr>
          <p:spPr>
            <a:xfrm>
              <a:off x="8168053" y="4564761"/>
              <a:ext cx="428193" cy="37257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3" name="Google Shape;2513;p75"/>
            <p:cNvSpPr/>
            <p:nvPr/>
          </p:nvSpPr>
          <p:spPr>
            <a:xfrm>
              <a:off x="8547044" y="39308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4" name="Google Shape;2514;p75"/>
            <p:cNvSpPr/>
            <p:nvPr/>
          </p:nvSpPr>
          <p:spPr>
            <a:xfrm>
              <a:off x="8925322" y="3719425"/>
              <a:ext cx="427479" cy="37257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5" name="Google Shape;2515;p75"/>
            <p:cNvSpPr/>
            <p:nvPr/>
          </p:nvSpPr>
          <p:spPr>
            <a:xfrm>
              <a:off x="8168407" y="32969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6" name="Google Shape;2516;p75"/>
            <p:cNvSpPr/>
            <p:nvPr/>
          </p:nvSpPr>
          <p:spPr>
            <a:xfrm>
              <a:off x="6654950" y="4987253"/>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7" name="Google Shape;2517;p75"/>
            <p:cNvSpPr/>
            <p:nvPr/>
          </p:nvSpPr>
          <p:spPr>
            <a:xfrm>
              <a:off x="541058" y="207843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8" name="Google Shape;2518;p75"/>
            <p:cNvSpPr/>
            <p:nvPr/>
          </p:nvSpPr>
          <p:spPr>
            <a:xfrm>
              <a:off x="919983" y="592184"/>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19" name="Google Shape;2519;p75"/>
          <p:cNvGrpSpPr/>
          <p:nvPr/>
        </p:nvGrpSpPr>
        <p:grpSpPr>
          <a:xfrm>
            <a:off x="161966" y="168992"/>
            <a:ext cx="9191860" cy="4768687"/>
            <a:chOff x="161966" y="168992"/>
            <a:chExt cx="9191860" cy="4768687"/>
          </a:xfrm>
        </p:grpSpPr>
        <p:sp>
          <p:nvSpPr>
            <p:cNvPr id="2520" name="Google Shape;2520;p75"/>
            <p:cNvSpPr/>
            <p:nvPr/>
          </p:nvSpPr>
          <p:spPr>
            <a:xfrm>
              <a:off x="161966" y="1439713"/>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21" name="Google Shape;2521;p75"/>
            <p:cNvSpPr/>
            <p:nvPr/>
          </p:nvSpPr>
          <p:spPr>
            <a:xfrm>
              <a:off x="730359" y="168992"/>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22" name="Google Shape;2522;p75"/>
            <p:cNvSpPr/>
            <p:nvPr/>
          </p:nvSpPr>
          <p:spPr>
            <a:xfrm>
              <a:off x="8743862" y="3508413"/>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23" name="Google Shape;2523;p75"/>
            <p:cNvSpPr/>
            <p:nvPr/>
          </p:nvSpPr>
          <p:spPr>
            <a:xfrm>
              <a:off x="8926311" y="4565074"/>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24" name="Google Shape;2524;p75"/>
            <p:cNvSpPr/>
            <p:nvPr/>
          </p:nvSpPr>
          <p:spPr>
            <a:xfrm>
              <a:off x="7242150" y="4303422"/>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25" name="Shape 2525"/>
        <p:cNvGrpSpPr/>
        <p:nvPr/>
      </p:nvGrpSpPr>
      <p:grpSpPr>
        <a:xfrm>
          <a:off x="0" y="0"/>
          <a:ext cx="0" cy="0"/>
          <a:chOff x="0" y="0"/>
          <a:chExt cx="0" cy="0"/>
        </a:xfrm>
      </p:grpSpPr>
      <p:pic>
        <p:nvPicPr>
          <p:cNvPr id="2526" name="Google Shape;2526;p7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527" name="Google Shape;2527;p76"/>
          <p:cNvSpPr txBox="1"/>
          <p:nvPr>
            <p:ph type="title"/>
          </p:nvPr>
        </p:nvSpPr>
        <p:spPr>
          <a:xfrm>
            <a:off x="2347950" y="540000"/>
            <a:ext cx="4448100" cy="847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28" name="Google Shape;2528;p76"/>
          <p:cNvSpPr txBox="1"/>
          <p:nvPr>
            <p:ph idx="1" type="subTitle"/>
          </p:nvPr>
        </p:nvSpPr>
        <p:spPr>
          <a:xfrm>
            <a:off x="2347900" y="1418050"/>
            <a:ext cx="4448100" cy="115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29" name="Google Shape;2529;p76"/>
          <p:cNvSpPr txBox="1"/>
          <p:nvPr/>
        </p:nvSpPr>
        <p:spPr>
          <a:xfrm>
            <a:off x="2170450" y="3530800"/>
            <a:ext cx="4803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Livvic SemiBold"/>
                <a:ea typeface="Livvic SemiBold"/>
                <a:cs typeface="Livvic SemiBold"/>
                <a:sym typeface="Livvic SemiBold"/>
              </a:rPr>
              <a:t>CREDITS:</a:t>
            </a:r>
            <a:r>
              <a:rPr lang="en" sz="1200">
                <a:solidFill>
                  <a:schemeClr val="dk1"/>
                </a:solidFill>
                <a:latin typeface="Livvic"/>
                <a:ea typeface="Livvic"/>
                <a:cs typeface="Livvic"/>
                <a:sym typeface="Livvic"/>
              </a:rPr>
              <a:t> This presentation template was created by </a:t>
            </a:r>
            <a:r>
              <a:rPr lang="en" sz="1200" u="sng">
                <a:solidFill>
                  <a:schemeClr val="hlink"/>
                </a:solidFill>
                <a:latin typeface="Livvic SemiBold"/>
                <a:ea typeface="Livvic SemiBold"/>
                <a:cs typeface="Livvic SemiBold"/>
                <a:sym typeface="Livvic SemiBold"/>
                <a:hlinkClick r:id="rId3"/>
              </a:rPr>
              <a:t>Slideshow</a:t>
            </a:r>
            <a:r>
              <a:rPr lang="en" sz="1200">
                <a:solidFill>
                  <a:schemeClr val="dk1"/>
                </a:solidFill>
                <a:latin typeface="Livvic SemiBold"/>
                <a:ea typeface="Livvic SemiBold"/>
                <a:cs typeface="Livvic SemiBold"/>
                <a:sym typeface="Livvic SemiBold"/>
              </a:rPr>
              <a:t>,</a:t>
            </a:r>
            <a:r>
              <a:rPr lang="en" sz="1200">
                <a:solidFill>
                  <a:schemeClr val="dk1"/>
                </a:solidFill>
                <a:latin typeface="Livvic"/>
                <a:ea typeface="Livvic"/>
                <a:cs typeface="Livvic"/>
                <a:sym typeface="Livvic"/>
              </a:rPr>
              <a:t> and includes icons by</a:t>
            </a:r>
            <a:r>
              <a:rPr lang="en" sz="1200">
                <a:solidFill>
                  <a:schemeClr val="dk1"/>
                </a:solidFill>
                <a:latin typeface="Livvic SemiBold"/>
                <a:ea typeface="Livvic SemiBold"/>
                <a:cs typeface="Livvic SemiBold"/>
                <a:sym typeface="Livvic SemiBold"/>
              </a:rPr>
              <a:t> </a:t>
            </a:r>
            <a:r>
              <a:rPr lang="en" sz="1200" u="sng">
                <a:solidFill>
                  <a:schemeClr val="dk1"/>
                </a:solidFill>
                <a:latin typeface="Livvic SemiBold"/>
                <a:ea typeface="Livvic SemiBold"/>
                <a:cs typeface="Livvic SemiBold"/>
                <a:sym typeface="Livvic SemiBold"/>
                <a:hlinkClick r:id="rId4">
                  <a:extLst>
                    <a:ext uri="{A12FA001-AC4F-418D-AE19-62706E023703}">
                      <ahyp:hlinkClr val="tx"/>
                    </a:ext>
                  </a:extLst>
                </a:hlinkClick>
              </a:rPr>
              <a:t>Flaticon</a:t>
            </a:r>
            <a:r>
              <a:rPr lang="en" sz="1200">
                <a:solidFill>
                  <a:schemeClr val="dk1"/>
                </a:solidFill>
                <a:latin typeface="Livvic SemiBold"/>
                <a:ea typeface="Livvic SemiBold"/>
                <a:cs typeface="Livvic SemiBold"/>
                <a:sym typeface="Livvic SemiBold"/>
              </a:rPr>
              <a:t>, </a:t>
            </a:r>
            <a:r>
              <a:rPr lang="en" sz="1200">
                <a:solidFill>
                  <a:schemeClr val="dk1"/>
                </a:solidFill>
                <a:latin typeface="Livvic"/>
                <a:ea typeface="Livvic"/>
                <a:cs typeface="Livvic"/>
                <a:sym typeface="Livvic"/>
              </a:rPr>
              <a:t>and infographics &amp; images by </a:t>
            </a:r>
            <a:r>
              <a:rPr lang="en" sz="1200" u="sng">
                <a:solidFill>
                  <a:schemeClr val="dk1"/>
                </a:solidFill>
                <a:latin typeface="Livvic SemiBold"/>
                <a:ea typeface="Livvic SemiBold"/>
                <a:cs typeface="Livvic SemiBold"/>
                <a:sym typeface="Livvic SemiBold"/>
                <a:hlinkClick r:id="rId5">
                  <a:extLst>
                    <a:ext uri="{A12FA001-AC4F-418D-AE19-62706E023703}">
                      <ahyp:hlinkClr val="tx"/>
                    </a:ext>
                  </a:extLst>
                </a:hlinkClick>
              </a:rPr>
              <a:t>Freepik</a:t>
            </a:r>
            <a:r>
              <a:rPr lang="en" sz="1200" u="sng">
                <a:solidFill>
                  <a:schemeClr val="dk1"/>
                </a:solidFill>
                <a:latin typeface="Livvic SemiBold"/>
                <a:ea typeface="Livvic SemiBold"/>
                <a:cs typeface="Livvic SemiBold"/>
                <a:sym typeface="Livvic SemiBold"/>
              </a:rPr>
              <a:t> </a:t>
            </a:r>
            <a:endParaRPr sz="1200" u="sng">
              <a:solidFill>
                <a:schemeClr val="dk1"/>
              </a:solidFill>
              <a:latin typeface="Livvic SemiBold"/>
              <a:ea typeface="Livvic SemiBold"/>
              <a:cs typeface="Livvic SemiBold"/>
              <a:sym typeface="Livvic SemiBold"/>
            </a:endParaRPr>
          </a:p>
        </p:txBody>
      </p:sp>
      <p:grpSp>
        <p:nvGrpSpPr>
          <p:cNvPr id="2530" name="Google Shape;2530;p76"/>
          <p:cNvGrpSpPr/>
          <p:nvPr/>
        </p:nvGrpSpPr>
        <p:grpSpPr>
          <a:xfrm>
            <a:off x="-207472" y="-228064"/>
            <a:ext cx="9590967" cy="5586219"/>
            <a:chOff x="-207472" y="-228064"/>
            <a:chExt cx="9590967" cy="5586219"/>
          </a:xfrm>
        </p:grpSpPr>
        <p:grpSp>
          <p:nvGrpSpPr>
            <p:cNvPr id="2531" name="Google Shape;2531;p76"/>
            <p:cNvGrpSpPr/>
            <p:nvPr/>
          </p:nvGrpSpPr>
          <p:grpSpPr>
            <a:xfrm>
              <a:off x="5898286" y="-228064"/>
              <a:ext cx="3485209" cy="2312431"/>
              <a:chOff x="5898286" y="-228064"/>
              <a:chExt cx="3485209" cy="2312431"/>
            </a:xfrm>
          </p:grpSpPr>
          <p:sp>
            <p:nvSpPr>
              <p:cNvPr id="2532" name="Google Shape;2532;p76"/>
              <p:cNvSpPr/>
              <p:nvPr/>
            </p:nvSpPr>
            <p:spPr>
              <a:xfrm>
                <a:off x="8570293" y="1051208"/>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3" name="Google Shape;2533;p76"/>
              <p:cNvSpPr/>
              <p:nvPr/>
            </p:nvSpPr>
            <p:spPr>
              <a:xfrm>
                <a:off x="7424684" y="411565"/>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4" name="Google Shape;2534;p76"/>
              <p:cNvSpPr/>
              <p:nvPr/>
            </p:nvSpPr>
            <p:spPr>
              <a:xfrm>
                <a:off x="8188062" y="411565"/>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5" name="Google Shape;2535;p76"/>
              <p:cNvSpPr/>
              <p:nvPr/>
            </p:nvSpPr>
            <p:spPr>
              <a:xfrm>
                <a:off x="8952161" y="411565"/>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6" name="Google Shape;2536;p76"/>
              <p:cNvSpPr/>
              <p:nvPr/>
            </p:nvSpPr>
            <p:spPr>
              <a:xfrm>
                <a:off x="6279616" y="19859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7" name="Google Shape;2537;p76"/>
              <p:cNvSpPr/>
              <p:nvPr/>
            </p:nvSpPr>
            <p:spPr>
              <a:xfrm>
                <a:off x="7042994" y="198595"/>
                <a:ext cx="430975" cy="375934"/>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8" name="Google Shape;2538;p76"/>
              <p:cNvSpPr/>
              <p:nvPr/>
            </p:nvSpPr>
            <p:spPr>
              <a:xfrm>
                <a:off x="7806373" y="198595"/>
                <a:ext cx="430975" cy="375934"/>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9" name="Google Shape;2539;p76"/>
              <p:cNvSpPr/>
              <p:nvPr/>
            </p:nvSpPr>
            <p:spPr>
              <a:xfrm>
                <a:off x="5898286" y="-14734"/>
                <a:ext cx="430975" cy="375934"/>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0" name="Google Shape;2540;p76"/>
              <p:cNvSpPr/>
              <p:nvPr/>
            </p:nvSpPr>
            <p:spPr>
              <a:xfrm>
                <a:off x="6661305"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1" name="Google Shape;2541;p76"/>
              <p:cNvSpPr/>
              <p:nvPr/>
            </p:nvSpPr>
            <p:spPr>
              <a:xfrm>
                <a:off x="7424684" y="-14734"/>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2" name="Google Shape;2542;p76"/>
              <p:cNvSpPr/>
              <p:nvPr/>
            </p:nvSpPr>
            <p:spPr>
              <a:xfrm>
                <a:off x="8188062" y="-14734"/>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3" name="Google Shape;2543;p76"/>
              <p:cNvSpPr/>
              <p:nvPr/>
            </p:nvSpPr>
            <p:spPr>
              <a:xfrm>
                <a:off x="8952161"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4" name="Google Shape;2544;p76"/>
              <p:cNvSpPr/>
              <p:nvPr/>
            </p:nvSpPr>
            <p:spPr>
              <a:xfrm>
                <a:off x="8570471" y="-228064"/>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5" name="Google Shape;2545;p76"/>
              <p:cNvSpPr/>
              <p:nvPr/>
            </p:nvSpPr>
            <p:spPr>
              <a:xfrm>
                <a:off x="8952345" y="1265248"/>
                <a:ext cx="430975" cy="377013"/>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6" name="Google Shape;2546;p76"/>
              <p:cNvSpPr/>
              <p:nvPr/>
            </p:nvSpPr>
            <p:spPr>
              <a:xfrm>
                <a:off x="8952161" y="837865"/>
                <a:ext cx="431334" cy="37701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7" name="Google Shape;2547;p76"/>
              <p:cNvSpPr/>
              <p:nvPr/>
            </p:nvSpPr>
            <p:spPr>
              <a:xfrm>
                <a:off x="8570471" y="624895"/>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8" name="Google Shape;2548;p76"/>
              <p:cNvSpPr/>
              <p:nvPr/>
            </p:nvSpPr>
            <p:spPr>
              <a:xfrm>
                <a:off x="7806373" y="-228064"/>
                <a:ext cx="430975" cy="37593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9" name="Google Shape;2549;p76"/>
              <p:cNvSpPr/>
              <p:nvPr/>
            </p:nvSpPr>
            <p:spPr>
              <a:xfrm>
                <a:off x="8188062" y="1708433"/>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50" name="Google Shape;2550;p76"/>
            <p:cNvGrpSpPr/>
            <p:nvPr/>
          </p:nvGrpSpPr>
          <p:grpSpPr>
            <a:xfrm>
              <a:off x="-207472" y="2846545"/>
              <a:ext cx="3102039" cy="2511610"/>
              <a:chOff x="-207472" y="2846545"/>
              <a:chExt cx="3102039" cy="2511610"/>
            </a:xfrm>
          </p:grpSpPr>
          <p:sp>
            <p:nvSpPr>
              <p:cNvPr id="2551" name="Google Shape;2551;p76"/>
              <p:cNvSpPr/>
              <p:nvPr/>
            </p:nvSpPr>
            <p:spPr>
              <a:xfrm>
                <a:off x="937769" y="4981320"/>
                <a:ext cx="431127" cy="376835"/>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2" name="Google Shape;2552;p76"/>
              <p:cNvSpPr/>
              <p:nvPr/>
            </p:nvSpPr>
            <p:spPr>
              <a:xfrm>
                <a:off x="2463799" y="4981320"/>
                <a:ext cx="430768" cy="376835"/>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3" name="Google Shape;2553;p76"/>
              <p:cNvSpPr/>
              <p:nvPr/>
            </p:nvSpPr>
            <p:spPr>
              <a:xfrm>
                <a:off x="-207472" y="4768092"/>
                <a:ext cx="431847" cy="37683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4" name="Google Shape;2554;p76"/>
              <p:cNvSpPr/>
              <p:nvPr/>
            </p:nvSpPr>
            <p:spPr>
              <a:xfrm>
                <a:off x="1319277" y="4768092"/>
                <a:ext cx="430768" cy="37683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5" name="Google Shape;2555;p76"/>
              <p:cNvSpPr/>
              <p:nvPr/>
            </p:nvSpPr>
            <p:spPr>
              <a:xfrm>
                <a:off x="556262" y="3915900"/>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6" name="Google Shape;2556;p76"/>
              <p:cNvSpPr/>
              <p:nvPr/>
            </p:nvSpPr>
            <p:spPr>
              <a:xfrm>
                <a:off x="174754" y="4981320"/>
                <a:ext cx="431127" cy="37683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7" name="Google Shape;2557;p76"/>
              <p:cNvSpPr/>
              <p:nvPr/>
            </p:nvSpPr>
            <p:spPr>
              <a:xfrm>
                <a:off x="1700784" y="4555224"/>
                <a:ext cx="430768" cy="37575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8" name="Google Shape;2558;p76"/>
              <p:cNvSpPr/>
              <p:nvPr/>
            </p:nvSpPr>
            <p:spPr>
              <a:xfrm>
                <a:off x="-207472" y="4341996"/>
                <a:ext cx="431847" cy="37575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9" name="Google Shape;2559;p76"/>
              <p:cNvSpPr/>
              <p:nvPr/>
            </p:nvSpPr>
            <p:spPr>
              <a:xfrm>
                <a:off x="174754" y="4128768"/>
                <a:ext cx="431127" cy="376115"/>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0" name="Google Shape;2560;p76"/>
              <p:cNvSpPr/>
              <p:nvPr/>
            </p:nvSpPr>
            <p:spPr>
              <a:xfrm>
                <a:off x="-207472" y="3489803"/>
                <a:ext cx="431847" cy="37575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1" name="Google Shape;2561;p76"/>
              <p:cNvSpPr/>
              <p:nvPr/>
            </p:nvSpPr>
            <p:spPr>
              <a:xfrm>
                <a:off x="2082291" y="4768092"/>
                <a:ext cx="430768" cy="37683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2" name="Google Shape;2562;p76"/>
              <p:cNvSpPr/>
              <p:nvPr/>
            </p:nvSpPr>
            <p:spPr>
              <a:xfrm>
                <a:off x="174754" y="4555224"/>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3" name="Google Shape;2563;p76"/>
              <p:cNvSpPr/>
              <p:nvPr/>
            </p:nvSpPr>
            <p:spPr>
              <a:xfrm>
                <a:off x="937769" y="4555224"/>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4" name="Google Shape;2564;p76"/>
              <p:cNvSpPr/>
              <p:nvPr/>
            </p:nvSpPr>
            <p:spPr>
              <a:xfrm>
                <a:off x="556262" y="4341996"/>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5" name="Google Shape;2565;p76"/>
              <p:cNvSpPr/>
              <p:nvPr/>
            </p:nvSpPr>
            <p:spPr>
              <a:xfrm>
                <a:off x="174754" y="3702672"/>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6" name="Google Shape;2566;p76"/>
              <p:cNvSpPr/>
              <p:nvPr/>
            </p:nvSpPr>
            <p:spPr>
              <a:xfrm>
                <a:off x="174755" y="3276561"/>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7" name="Google Shape;2567;p76"/>
              <p:cNvSpPr/>
              <p:nvPr/>
            </p:nvSpPr>
            <p:spPr>
              <a:xfrm>
                <a:off x="174548" y="284654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568" name="Google Shape;2568;p76"/>
          <p:cNvGrpSpPr/>
          <p:nvPr/>
        </p:nvGrpSpPr>
        <p:grpSpPr>
          <a:xfrm>
            <a:off x="359880" y="-14742"/>
            <a:ext cx="8642261" cy="5310870"/>
            <a:chOff x="359880" y="-14742"/>
            <a:chExt cx="8642261" cy="5310870"/>
          </a:xfrm>
        </p:grpSpPr>
        <p:sp>
          <p:nvSpPr>
            <p:cNvPr id="2569" name="Google Shape;2569;p76"/>
            <p:cNvSpPr/>
            <p:nvPr/>
          </p:nvSpPr>
          <p:spPr>
            <a:xfrm>
              <a:off x="359880" y="3489733"/>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0" name="Google Shape;2570;p76"/>
            <p:cNvSpPr/>
            <p:nvPr/>
          </p:nvSpPr>
          <p:spPr>
            <a:xfrm>
              <a:off x="641958" y="4920385"/>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1" name="Google Shape;2571;p76"/>
            <p:cNvSpPr/>
            <p:nvPr/>
          </p:nvSpPr>
          <p:spPr>
            <a:xfrm>
              <a:off x="8336348" y="198426"/>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2" name="Google Shape;2572;p76"/>
            <p:cNvSpPr/>
            <p:nvPr/>
          </p:nvSpPr>
          <p:spPr>
            <a:xfrm>
              <a:off x="8570789" y="1477597"/>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3" name="Google Shape;2573;p76"/>
            <p:cNvSpPr/>
            <p:nvPr/>
          </p:nvSpPr>
          <p:spPr>
            <a:xfrm>
              <a:off x="6105402" y="-14742"/>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574" name="Shape 2574"/>
        <p:cNvGrpSpPr/>
        <p:nvPr/>
      </p:nvGrpSpPr>
      <p:grpSpPr>
        <a:xfrm>
          <a:off x="0" y="0"/>
          <a:ext cx="0" cy="0"/>
          <a:chOff x="0" y="0"/>
          <a:chExt cx="0" cy="0"/>
        </a:xfrm>
      </p:grpSpPr>
      <p:pic>
        <p:nvPicPr>
          <p:cNvPr id="2575" name="Google Shape;2575;p7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576" name="Google Shape;2576;p77"/>
          <p:cNvGrpSpPr/>
          <p:nvPr/>
        </p:nvGrpSpPr>
        <p:grpSpPr>
          <a:xfrm>
            <a:off x="-220038" y="-280890"/>
            <a:ext cx="9568703" cy="5650971"/>
            <a:chOff x="-220038" y="-280890"/>
            <a:chExt cx="9568703" cy="5650971"/>
          </a:xfrm>
        </p:grpSpPr>
        <p:grpSp>
          <p:nvGrpSpPr>
            <p:cNvPr id="2577" name="Google Shape;2577;p77"/>
            <p:cNvGrpSpPr/>
            <p:nvPr/>
          </p:nvGrpSpPr>
          <p:grpSpPr>
            <a:xfrm>
              <a:off x="-220038" y="3307183"/>
              <a:ext cx="3096463" cy="2062898"/>
              <a:chOff x="-334362" y="2975654"/>
              <a:chExt cx="3723053" cy="2480339"/>
            </a:xfrm>
          </p:grpSpPr>
          <p:grpSp>
            <p:nvGrpSpPr>
              <p:cNvPr id="2578" name="Google Shape;2578;p77"/>
              <p:cNvGrpSpPr/>
              <p:nvPr/>
            </p:nvGrpSpPr>
            <p:grpSpPr>
              <a:xfrm>
                <a:off x="120463" y="4754248"/>
                <a:ext cx="3268228" cy="447968"/>
                <a:chOff x="601435" y="5008459"/>
                <a:chExt cx="3268228" cy="447968"/>
              </a:xfrm>
            </p:grpSpPr>
            <p:sp>
              <p:nvSpPr>
                <p:cNvPr id="2579" name="Google Shape;2579;p77"/>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0" name="Google Shape;2580;p77"/>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1" name="Google Shape;2581;p77"/>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2" name="Google Shape;2582;p77"/>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583" name="Google Shape;2583;p77"/>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4" name="Google Shape;2584;p77"/>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5" name="Google Shape;2585;p77"/>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6" name="Google Shape;2586;p77"/>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7" name="Google Shape;2587;p77"/>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8" name="Google Shape;2588;p77"/>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9" name="Google Shape;2589;p77"/>
              <p:cNvSpPr/>
              <p:nvPr/>
            </p:nvSpPr>
            <p:spPr>
              <a:xfrm>
                <a:off x="-334362" y="2975654"/>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590" name="Google Shape;2590;p77"/>
              <p:cNvGrpSpPr/>
              <p:nvPr/>
            </p:nvGrpSpPr>
            <p:grpSpPr>
              <a:xfrm>
                <a:off x="-334362" y="3990773"/>
                <a:ext cx="514839" cy="957237"/>
                <a:chOff x="-334362" y="4020346"/>
                <a:chExt cx="514839" cy="957237"/>
              </a:xfrm>
            </p:grpSpPr>
            <p:sp>
              <p:nvSpPr>
                <p:cNvPr id="2591" name="Google Shape;2591;p77"/>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2" name="Google Shape;2592;p77"/>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593" name="Google Shape;2593;p77"/>
              <p:cNvGrpSpPr/>
              <p:nvPr/>
            </p:nvGrpSpPr>
            <p:grpSpPr>
              <a:xfrm>
                <a:off x="576146" y="5008026"/>
                <a:ext cx="1423203" cy="447968"/>
                <a:chOff x="601435" y="5008459"/>
                <a:chExt cx="1423203" cy="447968"/>
              </a:xfrm>
            </p:grpSpPr>
            <p:sp>
              <p:nvSpPr>
                <p:cNvPr id="2594" name="Google Shape;2594;p77"/>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5" name="Google Shape;2595;p77"/>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596" name="Google Shape;2596;p77"/>
            <p:cNvGrpSpPr/>
            <p:nvPr/>
          </p:nvGrpSpPr>
          <p:grpSpPr>
            <a:xfrm>
              <a:off x="6643278" y="-280890"/>
              <a:ext cx="2705386" cy="1824035"/>
              <a:chOff x="6217853" y="-309429"/>
              <a:chExt cx="3244647" cy="2227420"/>
            </a:xfrm>
          </p:grpSpPr>
          <p:sp>
            <p:nvSpPr>
              <p:cNvPr id="2597" name="Google Shape;2597;p77"/>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8" name="Google Shape;2598;p77"/>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9" name="Google Shape;2599;p77"/>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0" name="Google Shape;2600;p77"/>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1" name="Google Shape;2601;p77"/>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602" name="Google Shape;2602;p77"/>
              <p:cNvGrpSpPr/>
              <p:nvPr/>
            </p:nvGrpSpPr>
            <p:grpSpPr>
              <a:xfrm>
                <a:off x="8491986" y="198565"/>
                <a:ext cx="970514" cy="1210820"/>
                <a:chOff x="-790037" y="3512363"/>
                <a:chExt cx="970514" cy="1210820"/>
              </a:xfrm>
            </p:grpSpPr>
            <p:sp>
              <p:nvSpPr>
                <p:cNvPr id="2603" name="Google Shape;2603;p77"/>
                <p:cNvSpPr/>
                <p:nvPr/>
              </p:nvSpPr>
              <p:spPr>
                <a:xfrm>
                  <a:off x="-790037" y="42739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4" name="Google Shape;2604;p77"/>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5" name="Google Shape;2605;p77"/>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606" name="Google Shape;2606;p77"/>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7" name="Google Shape;2607;p77"/>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8" name="Google Shape;2608;p77"/>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9" name="Google Shape;2609;p77"/>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0" name="Google Shape;2610;p77"/>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1" name="Google Shape;2611;p77"/>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612" name="Google Shape;2612;p77"/>
          <p:cNvGrpSpPr/>
          <p:nvPr/>
        </p:nvGrpSpPr>
        <p:grpSpPr>
          <a:xfrm>
            <a:off x="537250" y="135085"/>
            <a:ext cx="8810636" cy="5235005"/>
            <a:chOff x="537250" y="135085"/>
            <a:chExt cx="8810636" cy="5235005"/>
          </a:xfrm>
        </p:grpSpPr>
        <p:sp>
          <p:nvSpPr>
            <p:cNvPr id="2613" name="Google Shape;2613;p77"/>
            <p:cNvSpPr/>
            <p:nvPr/>
          </p:nvSpPr>
          <p:spPr>
            <a:xfrm>
              <a:off x="537250" y="457499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4" name="Google Shape;2614;p77"/>
            <p:cNvSpPr/>
            <p:nvPr/>
          </p:nvSpPr>
          <p:spPr>
            <a:xfrm>
              <a:off x="2050245" y="499750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5" name="Google Shape;2615;p77"/>
            <p:cNvSpPr/>
            <p:nvPr/>
          </p:nvSpPr>
          <p:spPr>
            <a:xfrm>
              <a:off x="8919352" y="967302"/>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6" name="Google Shape;2616;p77"/>
            <p:cNvSpPr/>
            <p:nvPr/>
          </p:nvSpPr>
          <p:spPr>
            <a:xfrm>
              <a:off x="7401603" y="135085"/>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17" name="Shape 2617"/>
        <p:cNvGrpSpPr/>
        <p:nvPr/>
      </p:nvGrpSpPr>
      <p:grpSpPr>
        <a:xfrm>
          <a:off x="0" y="0"/>
          <a:ext cx="0" cy="0"/>
          <a:chOff x="0" y="0"/>
          <a:chExt cx="0" cy="0"/>
        </a:xfrm>
      </p:grpSpPr>
      <p:pic>
        <p:nvPicPr>
          <p:cNvPr id="2618" name="Google Shape;2618;p7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619" name="Google Shape;2619;p78"/>
          <p:cNvGrpSpPr/>
          <p:nvPr/>
        </p:nvGrpSpPr>
        <p:grpSpPr>
          <a:xfrm>
            <a:off x="-211829" y="-252351"/>
            <a:ext cx="9646920" cy="5600101"/>
            <a:chOff x="-211829" y="-252351"/>
            <a:chExt cx="9646920" cy="5600101"/>
          </a:xfrm>
        </p:grpSpPr>
        <p:sp>
          <p:nvSpPr>
            <p:cNvPr id="2620" name="Google Shape;2620;p78"/>
            <p:cNvSpPr/>
            <p:nvPr/>
          </p:nvSpPr>
          <p:spPr>
            <a:xfrm>
              <a:off x="7879044" y="4977188"/>
              <a:ext cx="424820" cy="3705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1" name="Google Shape;2621;p78"/>
            <p:cNvSpPr/>
            <p:nvPr/>
          </p:nvSpPr>
          <p:spPr>
            <a:xfrm>
              <a:off x="8632232" y="4977188"/>
              <a:ext cx="424820" cy="3705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622" name="Google Shape;2622;p78"/>
            <p:cNvGrpSpPr/>
            <p:nvPr/>
          </p:nvGrpSpPr>
          <p:grpSpPr>
            <a:xfrm>
              <a:off x="7126275" y="3092100"/>
              <a:ext cx="2308816" cy="2051409"/>
              <a:chOff x="6672678" y="2718377"/>
              <a:chExt cx="2791122" cy="2479944"/>
            </a:xfrm>
          </p:grpSpPr>
          <p:sp>
            <p:nvSpPr>
              <p:cNvPr id="2623" name="Google Shape;2623;p78"/>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4" name="Google Shape;2624;p78"/>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5" name="Google Shape;2625;p78"/>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6" name="Google Shape;2626;p78"/>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7" name="Google Shape;2627;p78"/>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8" name="Google Shape;2628;p78"/>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9" name="Google Shape;2629;p78"/>
              <p:cNvSpPr/>
              <p:nvPr/>
            </p:nvSpPr>
            <p:spPr>
              <a:xfrm>
                <a:off x="7582336" y="398985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0" name="Google Shape;2630;p78"/>
              <p:cNvSpPr/>
              <p:nvPr/>
            </p:nvSpPr>
            <p:spPr>
              <a:xfrm>
                <a:off x="8037586" y="32263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1" name="Google Shape;2631;p78"/>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2" name="Google Shape;2632;p78"/>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633" name="Google Shape;2633;p78"/>
              <p:cNvGrpSpPr/>
              <p:nvPr/>
            </p:nvGrpSpPr>
            <p:grpSpPr>
              <a:xfrm>
                <a:off x="8947661" y="2718377"/>
                <a:ext cx="514839" cy="956379"/>
                <a:chOff x="-335637" y="454377"/>
                <a:chExt cx="514839" cy="956379"/>
              </a:xfrm>
            </p:grpSpPr>
            <p:sp>
              <p:nvSpPr>
                <p:cNvPr id="2634" name="Google Shape;2634;p78"/>
                <p:cNvSpPr/>
                <p:nvPr/>
              </p:nvSpPr>
              <p:spPr>
                <a:xfrm>
                  <a:off x="-335637" y="4543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5" name="Google Shape;2635;p78"/>
                <p:cNvSpPr/>
                <p:nvPr/>
              </p:nvSpPr>
              <p:spPr>
                <a:xfrm>
                  <a:off x="-335637" y="962788"/>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636" name="Google Shape;2636;p78"/>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637" name="Google Shape;2637;p78"/>
            <p:cNvGrpSpPr/>
            <p:nvPr/>
          </p:nvGrpSpPr>
          <p:grpSpPr>
            <a:xfrm>
              <a:off x="-211829" y="-252351"/>
              <a:ext cx="2308858" cy="2266530"/>
              <a:chOff x="-335649" y="-309497"/>
              <a:chExt cx="2789824" cy="2738678"/>
            </a:xfrm>
          </p:grpSpPr>
          <p:sp>
            <p:nvSpPr>
              <p:cNvPr id="2638" name="Google Shape;2638;p78"/>
              <p:cNvSpPr/>
              <p:nvPr/>
            </p:nvSpPr>
            <p:spPr>
              <a:xfrm>
                <a:off x="575935" y="-5529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9" name="Google Shape;2639;p78"/>
              <p:cNvSpPr/>
              <p:nvPr/>
            </p:nvSpPr>
            <p:spPr>
              <a:xfrm>
                <a:off x="121109" y="-309497"/>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0" name="Google Shape;2640;p78"/>
              <p:cNvSpPr/>
              <p:nvPr/>
            </p:nvSpPr>
            <p:spPr>
              <a:xfrm>
                <a:off x="1030760" y="-309497"/>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1" name="Google Shape;2641;p78"/>
              <p:cNvSpPr/>
              <p:nvPr/>
            </p:nvSpPr>
            <p:spPr>
              <a:xfrm>
                <a:off x="120463" y="121486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2" name="Google Shape;2642;p78"/>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3" name="Google Shape;2643;p78"/>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4" name="Google Shape;2644;p78"/>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5" name="Google Shape;2645;p78"/>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6" name="Google Shape;2646;p78"/>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7" name="Google Shape;2647;p78"/>
              <p:cNvSpPr/>
              <p:nvPr/>
            </p:nvSpPr>
            <p:spPr>
              <a:xfrm>
                <a:off x="1485797" y="4526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8" name="Google Shape;2648;p78"/>
              <p:cNvSpPr/>
              <p:nvPr/>
            </p:nvSpPr>
            <p:spPr>
              <a:xfrm>
                <a:off x="-335649" y="19812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649" name="Google Shape;2649;p78"/>
              <p:cNvGrpSpPr/>
              <p:nvPr/>
            </p:nvGrpSpPr>
            <p:grpSpPr>
              <a:xfrm>
                <a:off x="-335647" y="-54873"/>
                <a:ext cx="514839" cy="1973204"/>
                <a:chOff x="-335637" y="-54873"/>
                <a:chExt cx="514839" cy="1973204"/>
              </a:xfrm>
            </p:grpSpPr>
            <p:sp>
              <p:nvSpPr>
                <p:cNvPr id="2650" name="Google Shape;2650;p78"/>
                <p:cNvSpPr/>
                <p:nvPr/>
              </p:nvSpPr>
              <p:spPr>
                <a:xfrm>
                  <a:off x="-335637" y="45311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1" name="Google Shape;2651;p78"/>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2" name="Google Shape;2652;p78"/>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3" name="Google Shape;2653;p78"/>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2654" name="Google Shape;2654;p78"/>
          <p:cNvGrpSpPr/>
          <p:nvPr/>
        </p:nvGrpSpPr>
        <p:grpSpPr>
          <a:xfrm>
            <a:off x="166362" y="-41975"/>
            <a:ext cx="8890861" cy="4759752"/>
            <a:chOff x="166362" y="-41975"/>
            <a:chExt cx="8890861" cy="4759752"/>
          </a:xfrm>
        </p:grpSpPr>
        <p:sp>
          <p:nvSpPr>
            <p:cNvPr id="2655" name="Google Shape;2655;p78"/>
            <p:cNvSpPr/>
            <p:nvPr/>
          </p:nvSpPr>
          <p:spPr>
            <a:xfrm>
              <a:off x="329806" y="1591080"/>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6" name="Google Shape;2656;p78"/>
            <p:cNvSpPr/>
            <p:nvPr/>
          </p:nvSpPr>
          <p:spPr>
            <a:xfrm>
              <a:off x="166362" y="168231"/>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7" name="Google Shape;2657;p78"/>
            <p:cNvSpPr/>
            <p:nvPr/>
          </p:nvSpPr>
          <p:spPr>
            <a:xfrm>
              <a:off x="1295967" y="-41975"/>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8" name="Google Shape;2658;p78"/>
            <p:cNvSpPr/>
            <p:nvPr/>
          </p:nvSpPr>
          <p:spPr>
            <a:xfrm>
              <a:off x="7502267" y="4347215"/>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9" name="Google Shape;2659;p78"/>
            <p:cNvSpPr/>
            <p:nvPr/>
          </p:nvSpPr>
          <p:spPr>
            <a:xfrm>
              <a:off x="8632048" y="4136753"/>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63" name="Shape 2663"/>
        <p:cNvGrpSpPr/>
        <p:nvPr/>
      </p:nvGrpSpPr>
      <p:grpSpPr>
        <a:xfrm>
          <a:off x="0" y="0"/>
          <a:ext cx="0" cy="0"/>
          <a:chOff x="0" y="0"/>
          <a:chExt cx="0" cy="0"/>
        </a:xfrm>
      </p:grpSpPr>
      <p:pic>
        <p:nvPicPr>
          <p:cNvPr id="2664" name="Google Shape;2664;p8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665" name="Google Shape;2665;p80"/>
          <p:cNvSpPr txBox="1"/>
          <p:nvPr>
            <p:ph type="ctrTitle"/>
          </p:nvPr>
        </p:nvSpPr>
        <p:spPr>
          <a:xfrm>
            <a:off x="1950463" y="1397063"/>
            <a:ext cx="5227200" cy="1647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666" name="Google Shape;2666;p80"/>
          <p:cNvSpPr txBox="1"/>
          <p:nvPr>
            <p:ph idx="1" type="subTitle"/>
          </p:nvPr>
        </p:nvSpPr>
        <p:spPr>
          <a:xfrm>
            <a:off x="1950463" y="3098116"/>
            <a:ext cx="5227200" cy="393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Inter"/>
              <a:buNone/>
              <a:defRPr sz="1600"/>
            </a:lvl1pPr>
            <a:lvl2pPr lvl="1" algn="ctr">
              <a:lnSpc>
                <a:spcPct val="100000"/>
              </a:lnSpc>
              <a:spcBef>
                <a:spcPts val="0"/>
              </a:spcBef>
              <a:spcAft>
                <a:spcPts val="0"/>
              </a:spcAft>
              <a:buSzPts val="1800"/>
              <a:buFont typeface="Inter"/>
              <a:buNone/>
              <a:defRPr sz="1800">
                <a:latin typeface="Inter"/>
                <a:ea typeface="Inter"/>
                <a:cs typeface="Inter"/>
                <a:sym typeface="Inter"/>
              </a:defRPr>
            </a:lvl2pPr>
            <a:lvl3pPr lvl="2" algn="ctr">
              <a:lnSpc>
                <a:spcPct val="100000"/>
              </a:lnSpc>
              <a:spcBef>
                <a:spcPts val="0"/>
              </a:spcBef>
              <a:spcAft>
                <a:spcPts val="0"/>
              </a:spcAft>
              <a:buSzPts val="1800"/>
              <a:buFont typeface="Inter"/>
              <a:buNone/>
              <a:defRPr sz="1800">
                <a:latin typeface="Inter"/>
                <a:ea typeface="Inter"/>
                <a:cs typeface="Inter"/>
                <a:sym typeface="Inter"/>
              </a:defRPr>
            </a:lvl3pPr>
            <a:lvl4pPr lvl="3" algn="ctr">
              <a:lnSpc>
                <a:spcPct val="100000"/>
              </a:lnSpc>
              <a:spcBef>
                <a:spcPts val="0"/>
              </a:spcBef>
              <a:spcAft>
                <a:spcPts val="0"/>
              </a:spcAft>
              <a:buSzPts val="1800"/>
              <a:buFont typeface="Inter"/>
              <a:buNone/>
              <a:defRPr sz="1800">
                <a:latin typeface="Inter"/>
                <a:ea typeface="Inter"/>
                <a:cs typeface="Inter"/>
                <a:sym typeface="Inter"/>
              </a:defRPr>
            </a:lvl4pPr>
            <a:lvl5pPr lvl="4" algn="ctr">
              <a:lnSpc>
                <a:spcPct val="100000"/>
              </a:lnSpc>
              <a:spcBef>
                <a:spcPts val="0"/>
              </a:spcBef>
              <a:spcAft>
                <a:spcPts val="0"/>
              </a:spcAft>
              <a:buSzPts val="1800"/>
              <a:buFont typeface="Inter"/>
              <a:buNone/>
              <a:defRPr sz="1800">
                <a:latin typeface="Inter"/>
                <a:ea typeface="Inter"/>
                <a:cs typeface="Inter"/>
                <a:sym typeface="Inter"/>
              </a:defRPr>
            </a:lvl5pPr>
            <a:lvl6pPr lvl="5" algn="ctr">
              <a:lnSpc>
                <a:spcPct val="100000"/>
              </a:lnSpc>
              <a:spcBef>
                <a:spcPts val="0"/>
              </a:spcBef>
              <a:spcAft>
                <a:spcPts val="0"/>
              </a:spcAft>
              <a:buSzPts val="1800"/>
              <a:buFont typeface="Inter"/>
              <a:buNone/>
              <a:defRPr sz="1800">
                <a:latin typeface="Inter"/>
                <a:ea typeface="Inter"/>
                <a:cs typeface="Inter"/>
                <a:sym typeface="Inter"/>
              </a:defRPr>
            </a:lvl6pPr>
            <a:lvl7pPr lvl="6" algn="ctr">
              <a:lnSpc>
                <a:spcPct val="100000"/>
              </a:lnSpc>
              <a:spcBef>
                <a:spcPts val="0"/>
              </a:spcBef>
              <a:spcAft>
                <a:spcPts val="0"/>
              </a:spcAft>
              <a:buSzPts val="1800"/>
              <a:buFont typeface="Inter"/>
              <a:buNone/>
              <a:defRPr sz="1800">
                <a:latin typeface="Inter"/>
                <a:ea typeface="Inter"/>
                <a:cs typeface="Inter"/>
                <a:sym typeface="Inter"/>
              </a:defRPr>
            </a:lvl7pPr>
            <a:lvl8pPr lvl="7" algn="ctr">
              <a:lnSpc>
                <a:spcPct val="100000"/>
              </a:lnSpc>
              <a:spcBef>
                <a:spcPts val="0"/>
              </a:spcBef>
              <a:spcAft>
                <a:spcPts val="0"/>
              </a:spcAft>
              <a:buSzPts val="1800"/>
              <a:buFont typeface="Inter"/>
              <a:buNone/>
              <a:defRPr sz="1800">
                <a:latin typeface="Inter"/>
                <a:ea typeface="Inter"/>
                <a:cs typeface="Inter"/>
                <a:sym typeface="Inter"/>
              </a:defRPr>
            </a:lvl8pPr>
            <a:lvl9pPr lvl="8"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2667" name="Google Shape;2667;p80"/>
          <p:cNvGrpSpPr/>
          <p:nvPr/>
        </p:nvGrpSpPr>
        <p:grpSpPr>
          <a:xfrm>
            <a:off x="-185653" y="-222888"/>
            <a:ext cx="9493965" cy="5580875"/>
            <a:chOff x="-185653" y="-222888"/>
            <a:chExt cx="9493965" cy="5580875"/>
          </a:xfrm>
        </p:grpSpPr>
        <p:sp>
          <p:nvSpPr>
            <p:cNvPr id="2668" name="Google Shape;2668;p80"/>
            <p:cNvSpPr/>
            <p:nvPr/>
          </p:nvSpPr>
          <p:spPr>
            <a:xfrm>
              <a:off x="193447"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69" name="Google Shape;2669;p80"/>
            <p:cNvSpPr/>
            <p:nvPr/>
          </p:nvSpPr>
          <p:spPr>
            <a:xfrm>
              <a:off x="-185653"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0" name="Google Shape;2670;p80"/>
            <p:cNvSpPr/>
            <p:nvPr/>
          </p:nvSpPr>
          <p:spPr>
            <a:xfrm>
              <a:off x="-176891" y="3877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1" name="Google Shape;2671;p80"/>
            <p:cNvSpPr/>
            <p:nvPr/>
          </p:nvSpPr>
          <p:spPr>
            <a:xfrm>
              <a:off x="-176891" y="8010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2" name="Google Shape;2672;p80"/>
            <p:cNvSpPr/>
            <p:nvPr/>
          </p:nvSpPr>
          <p:spPr>
            <a:xfrm>
              <a:off x="-185653" y="12142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3" name="Google Shape;2673;p80"/>
            <p:cNvSpPr/>
            <p:nvPr/>
          </p:nvSpPr>
          <p:spPr>
            <a:xfrm>
              <a:off x="186822" y="5944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4" name="Google Shape;2674;p80"/>
            <p:cNvSpPr/>
            <p:nvPr/>
          </p:nvSpPr>
          <p:spPr>
            <a:xfrm>
              <a:off x="195584" y="10076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5" name="Google Shape;2675;p80"/>
            <p:cNvSpPr/>
            <p:nvPr/>
          </p:nvSpPr>
          <p:spPr>
            <a:xfrm>
              <a:off x="195584" y="142084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6" name="Google Shape;2676;p80"/>
            <p:cNvSpPr/>
            <p:nvPr/>
          </p:nvSpPr>
          <p:spPr>
            <a:xfrm>
              <a:off x="186822" y="1834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7" name="Google Shape;2677;p80"/>
            <p:cNvSpPr/>
            <p:nvPr/>
          </p:nvSpPr>
          <p:spPr>
            <a:xfrm>
              <a:off x="558247" y="-276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8" name="Google Shape;2678;p80"/>
            <p:cNvSpPr/>
            <p:nvPr/>
          </p:nvSpPr>
          <p:spPr>
            <a:xfrm>
              <a:off x="567009" y="385599"/>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9" name="Google Shape;2679;p80"/>
            <p:cNvSpPr/>
            <p:nvPr/>
          </p:nvSpPr>
          <p:spPr>
            <a:xfrm>
              <a:off x="567009" y="79881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0" name="Google Shape;2680;p80"/>
            <p:cNvSpPr/>
            <p:nvPr/>
          </p:nvSpPr>
          <p:spPr>
            <a:xfrm>
              <a:off x="927009" y="-22288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1" name="Google Shape;2681;p80"/>
            <p:cNvSpPr/>
            <p:nvPr/>
          </p:nvSpPr>
          <p:spPr>
            <a:xfrm>
              <a:off x="935772"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2" name="Google Shape;2682;p80"/>
            <p:cNvSpPr/>
            <p:nvPr/>
          </p:nvSpPr>
          <p:spPr>
            <a:xfrm>
              <a:off x="-176903" y="204067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3" name="Google Shape;2683;p80"/>
            <p:cNvSpPr/>
            <p:nvPr/>
          </p:nvSpPr>
          <p:spPr>
            <a:xfrm>
              <a:off x="-168141" y="2453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4" name="Google Shape;2684;p80"/>
            <p:cNvSpPr/>
            <p:nvPr/>
          </p:nvSpPr>
          <p:spPr>
            <a:xfrm>
              <a:off x="203284" y="22450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5" name="Google Shape;2685;p80"/>
            <p:cNvSpPr/>
            <p:nvPr/>
          </p:nvSpPr>
          <p:spPr>
            <a:xfrm>
              <a:off x="558584" y="16276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6" name="Google Shape;2686;p80"/>
            <p:cNvSpPr/>
            <p:nvPr/>
          </p:nvSpPr>
          <p:spPr>
            <a:xfrm>
              <a:off x="12937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7" name="Google Shape;2687;p80"/>
            <p:cNvSpPr/>
            <p:nvPr/>
          </p:nvSpPr>
          <p:spPr>
            <a:xfrm>
              <a:off x="13101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8" name="Google Shape;2688;p80"/>
            <p:cNvSpPr/>
            <p:nvPr/>
          </p:nvSpPr>
          <p:spPr>
            <a:xfrm>
              <a:off x="16696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9" name="Google Shape;2689;p80"/>
            <p:cNvSpPr/>
            <p:nvPr/>
          </p:nvSpPr>
          <p:spPr>
            <a:xfrm>
              <a:off x="2029234" y="-15176"/>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0" name="Google Shape;2690;p80"/>
            <p:cNvSpPr/>
            <p:nvPr/>
          </p:nvSpPr>
          <p:spPr>
            <a:xfrm>
              <a:off x="2045697" y="3958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1" name="Google Shape;2691;p80"/>
            <p:cNvSpPr/>
            <p:nvPr/>
          </p:nvSpPr>
          <p:spPr>
            <a:xfrm>
              <a:off x="2405109" y="1903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2" name="Google Shape;2692;p80"/>
            <p:cNvSpPr/>
            <p:nvPr/>
          </p:nvSpPr>
          <p:spPr>
            <a:xfrm>
              <a:off x="2393284" y="-2133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3" name="Google Shape;2693;p80"/>
            <p:cNvSpPr/>
            <p:nvPr/>
          </p:nvSpPr>
          <p:spPr>
            <a:xfrm>
              <a:off x="2751259" y="-25413"/>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694" name="Google Shape;2694;p80"/>
            <p:cNvGrpSpPr/>
            <p:nvPr/>
          </p:nvGrpSpPr>
          <p:grpSpPr>
            <a:xfrm>
              <a:off x="6602023" y="2653639"/>
              <a:ext cx="2706288" cy="2704347"/>
              <a:chOff x="6218072" y="2209127"/>
              <a:chExt cx="3245728" cy="3243400"/>
            </a:xfrm>
          </p:grpSpPr>
          <p:sp>
            <p:nvSpPr>
              <p:cNvPr id="2695" name="Google Shape;2695;p80"/>
              <p:cNvSpPr/>
              <p:nvPr/>
            </p:nvSpPr>
            <p:spPr>
              <a:xfrm>
                <a:off x="6672897" y="50045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6" name="Google Shape;2696;p80"/>
              <p:cNvSpPr/>
              <p:nvPr/>
            </p:nvSpPr>
            <p:spPr>
              <a:xfrm>
                <a:off x="7582548" y="50045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7" name="Google Shape;2697;p80"/>
              <p:cNvSpPr/>
              <p:nvPr/>
            </p:nvSpPr>
            <p:spPr>
              <a:xfrm>
                <a:off x="8493055" y="50045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8" name="Google Shape;2698;p80"/>
              <p:cNvSpPr/>
              <p:nvPr/>
            </p:nvSpPr>
            <p:spPr>
              <a:xfrm>
                <a:off x="6218072" y="4750353"/>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9" name="Google Shape;2699;p80"/>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0" name="Google Shape;2700;p80"/>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1" name="Google Shape;2701;p80"/>
              <p:cNvSpPr/>
              <p:nvPr/>
            </p:nvSpPr>
            <p:spPr>
              <a:xfrm>
                <a:off x="8947452" y="4750353"/>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2" name="Google Shape;2702;p80"/>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3" name="Google Shape;2703;p80"/>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4" name="Google Shape;2704;p80"/>
              <p:cNvSpPr/>
              <p:nvPr/>
            </p:nvSpPr>
            <p:spPr>
              <a:xfrm>
                <a:off x="7127503" y="4242354"/>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5" name="Google Shape;2705;p80"/>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6" name="Google Shape;2706;p80"/>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7" name="Google Shape;2707;p80"/>
              <p:cNvSpPr/>
              <p:nvPr/>
            </p:nvSpPr>
            <p:spPr>
              <a:xfrm>
                <a:off x="8038011" y="271840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8" name="Google Shape;2708;p80"/>
              <p:cNvSpPr/>
              <p:nvPr/>
            </p:nvSpPr>
            <p:spPr>
              <a:xfrm>
                <a:off x="8492836" y="24641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9" name="Google Shape;2709;p80"/>
              <p:cNvSpPr/>
              <p:nvPr/>
            </p:nvSpPr>
            <p:spPr>
              <a:xfrm>
                <a:off x="8492836" y="3480165"/>
                <a:ext cx="513981" cy="448397"/>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0" name="Google Shape;2710;p80"/>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1" name="Google Shape;2711;p80"/>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12" name="Google Shape;2712;p80"/>
              <p:cNvGrpSpPr/>
              <p:nvPr/>
            </p:nvGrpSpPr>
            <p:grpSpPr>
              <a:xfrm>
                <a:off x="8947661" y="2209127"/>
                <a:ext cx="514839" cy="1973204"/>
                <a:chOff x="-335637" y="-54873"/>
                <a:chExt cx="514839" cy="1973204"/>
              </a:xfrm>
            </p:grpSpPr>
            <p:sp>
              <p:nvSpPr>
                <p:cNvPr id="2713" name="Google Shape;2713;p80"/>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4" name="Google Shape;2714;p80"/>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5" name="Google Shape;2715;p80"/>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16" name="Google Shape;2716;p80"/>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17" name="Google Shape;2717;p80"/>
            <p:cNvSpPr/>
            <p:nvPr/>
          </p:nvSpPr>
          <p:spPr>
            <a:xfrm>
              <a:off x="6602024" y="4362776"/>
              <a:ext cx="428201" cy="374589"/>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8" name="Google Shape;2718;p80"/>
            <p:cNvSpPr/>
            <p:nvPr/>
          </p:nvSpPr>
          <p:spPr>
            <a:xfrm>
              <a:off x="6226856" y="4984470"/>
              <a:ext cx="428201" cy="37351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9" name="Google Shape;2719;p80"/>
            <p:cNvSpPr/>
            <p:nvPr/>
          </p:nvSpPr>
          <p:spPr>
            <a:xfrm>
              <a:off x="8119488" y="2653650"/>
              <a:ext cx="428559" cy="37351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0" name="Google Shape;2720;p80"/>
            <p:cNvSpPr/>
            <p:nvPr/>
          </p:nvSpPr>
          <p:spPr>
            <a:xfrm>
              <a:off x="934409" y="603524"/>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21" name="Google Shape;2721;p80"/>
          <p:cNvGrpSpPr/>
          <p:nvPr/>
        </p:nvGrpSpPr>
        <p:grpSpPr>
          <a:xfrm>
            <a:off x="360591" y="-67172"/>
            <a:ext cx="8693492" cy="5138055"/>
            <a:chOff x="360591" y="-67172"/>
            <a:chExt cx="8693492" cy="5138055"/>
          </a:xfrm>
        </p:grpSpPr>
        <p:grpSp>
          <p:nvGrpSpPr>
            <p:cNvPr id="2722" name="Google Shape;2722;p80"/>
            <p:cNvGrpSpPr/>
            <p:nvPr/>
          </p:nvGrpSpPr>
          <p:grpSpPr>
            <a:xfrm>
              <a:off x="7103832" y="2584659"/>
              <a:ext cx="1950251" cy="2486224"/>
              <a:chOff x="6819906" y="2126398"/>
              <a:chExt cx="2338991" cy="2981799"/>
            </a:xfrm>
          </p:grpSpPr>
          <p:sp>
            <p:nvSpPr>
              <p:cNvPr id="2723" name="Google Shape;2723;p80"/>
              <p:cNvSpPr/>
              <p:nvPr/>
            </p:nvSpPr>
            <p:spPr>
              <a:xfrm>
                <a:off x="6819906" y="466022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4" name="Google Shape;2724;p80"/>
              <p:cNvSpPr/>
              <p:nvPr/>
            </p:nvSpPr>
            <p:spPr>
              <a:xfrm>
                <a:off x="8480925" y="3988567"/>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5" name="Google Shape;2725;p80"/>
              <p:cNvSpPr/>
              <p:nvPr/>
            </p:nvSpPr>
            <p:spPr>
              <a:xfrm>
                <a:off x="8644916" y="2126398"/>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26" name="Google Shape;2726;p80"/>
            <p:cNvSpPr/>
            <p:nvPr/>
          </p:nvSpPr>
          <p:spPr>
            <a:xfrm>
              <a:off x="360591" y="1584378"/>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7" name="Google Shape;2727;p80"/>
            <p:cNvSpPr/>
            <p:nvPr/>
          </p:nvSpPr>
          <p:spPr>
            <a:xfrm>
              <a:off x="384230" y="401779"/>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8" name="Google Shape;2728;p80"/>
            <p:cNvSpPr/>
            <p:nvPr/>
          </p:nvSpPr>
          <p:spPr>
            <a:xfrm>
              <a:off x="1815013" y="-67172"/>
              <a:ext cx="414833" cy="36155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29" name="Shape 2729"/>
        <p:cNvGrpSpPr/>
        <p:nvPr/>
      </p:nvGrpSpPr>
      <p:grpSpPr>
        <a:xfrm>
          <a:off x="0" y="0"/>
          <a:ext cx="0" cy="0"/>
          <a:chOff x="0" y="0"/>
          <a:chExt cx="0" cy="0"/>
        </a:xfrm>
      </p:grpSpPr>
      <p:pic>
        <p:nvPicPr>
          <p:cNvPr id="2730" name="Google Shape;2730;p8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731" name="Google Shape;2731;p81"/>
          <p:cNvSpPr txBox="1"/>
          <p:nvPr>
            <p:ph type="title"/>
          </p:nvPr>
        </p:nvSpPr>
        <p:spPr>
          <a:xfrm>
            <a:off x="1673100" y="2199888"/>
            <a:ext cx="5797800" cy="697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32" name="Google Shape;2732;p81"/>
          <p:cNvSpPr txBox="1"/>
          <p:nvPr>
            <p:ph hasCustomPrompt="1" idx="2" type="title"/>
          </p:nvPr>
        </p:nvSpPr>
        <p:spPr>
          <a:xfrm>
            <a:off x="3925875" y="1253684"/>
            <a:ext cx="1268400" cy="9462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6000"/>
              <a:buNone/>
              <a:defRPr b="1" sz="6000">
                <a:latin typeface="DM Sans"/>
                <a:ea typeface="DM Sans"/>
                <a:cs typeface="DM Sans"/>
                <a:sym typeface="DM Sans"/>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733" name="Google Shape;2733;p81"/>
          <p:cNvSpPr txBox="1"/>
          <p:nvPr>
            <p:ph idx="1" type="subTitle"/>
          </p:nvPr>
        </p:nvSpPr>
        <p:spPr>
          <a:xfrm>
            <a:off x="1673100" y="2897088"/>
            <a:ext cx="5797800" cy="393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734" name="Google Shape;2734;p81"/>
          <p:cNvGrpSpPr/>
          <p:nvPr/>
        </p:nvGrpSpPr>
        <p:grpSpPr>
          <a:xfrm>
            <a:off x="-239085" y="-222904"/>
            <a:ext cx="9584726" cy="5583856"/>
            <a:chOff x="-239085" y="-222904"/>
            <a:chExt cx="9584726" cy="5583856"/>
          </a:xfrm>
        </p:grpSpPr>
        <p:grpSp>
          <p:nvGrpSpPr>
            <p:cNvPr id="2735" name="Google Shape;2735;p81"/>
            <p:cNvGrpSpPr/>
            <p:nvPr/>
          </p:nvGrpSpPr>
          <p:grpSpPr>
            <a:xfrm>
              <a:off x="6248486" y="-222904"/>
              <a:ext cx="3097155" cy="2289259"/>
              <a:chOff x="5761753" y="-309429"/>
              <a:chExt cx="3700747" cy="2735404"/>
            </a:xfrm>
          </p:grpSpPr>
          <p:sp>
            <p:nvSpPr>
              <p:cNvPr id="2736" name="Google Shape;2736;p81"/>
              <p:cNvSpPr/>
              <p:nvPr/>
            </p:nvSpPr>
            <p:spPr>
              <a:xfrm>
                <a:off x="7582328" y="960754"/>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7" name="Google Shape;2737;p81"/>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8" name="Google Shape;2738;p81"/>
              <p:cNvSpPr/>
              <p:nvPr/>
            </p:nvSpPr>
            <p:spPr>
              <a:xfrm>
                <a:off x="6672678" y="45277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9" name="Google Shape;2739;p81"/>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0" name="Google Shape;2740;p81"/>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1" name="Google Shape;2741;p81"/>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2" name="Google Shape;2742;p81"/>
              <p:cNvSpPr/>
              <p:nvPr/>
            </p:nvSpPr>
            <p:spPr>
              <a:xfrm>
                <a:off x="8492836" y="1978007"/>
                <a:ext cx="513981" cy="447968"/>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3" name="Google Shape;2743;p81"/>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4" name="Google Shape;2744;p81"/>
              <p:cNvSpPr/>
              <p:nvPr/>
            </p:nvSpPr>
            <p:spPr>
              <a:xfrm>
                <a:off x="8038011" y="121496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5" name="Google Shape;2745;p81"/>
              <p:cNvSpPr/>
              <p:nvPr/>
            </p:nvSpPr>
            <p:spPr>
              <a:xfrm>
                <a:off x="6217852" y="198565"/>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46" name="Google Shape;2746;p81"/>
              <p:cNvGrpSpPr/>
              <p:nvPr/>
            </p:nvGrpSpPr>
            <p:grpSpPr>
              <a:xfrm>
                <a:off x="8947661" y="198565"/>
                <a:ext cx="514839" cy="1973645"/>
                <a:chOff x="9712738" y="943490"/>
                <a:chExt cx="514839" cy="1973645"/>
              </a:xfrm>
            </p:grpSpPr>
            <p:grpSp>
              <p:nvGrpSpPr>
                <p:cNvPr id="2747" name="Google Shape;2747;p81"/>
                <p:cNvGrpSpPr/>
                <p:nvPr/>
              </p:nvGrpSpPr>
              <p:grpSpPr>
                <a:xfrm>
                  <a:off x="9712738" y="943490"/>
                  <a:ext cx="514839" cy="1465220"/>
                  <a:chOff x="-334362" y="3512363"/>
                  <a:chExt cx="514839" cy="1465220"/>
                </a:xfrm>
              </p:grpSpPr>
              <p:sp>
                <p:nvSpPr>
                  <p:cNvPr id="2748" name="Google Shape;2748;p81"/>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9" name="Google Shape;2749;p81"/>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0" name="Google Shape;2750;p81"/>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51" name="Google Shape;2751;p81"/>
                <p:cNvSpPr/>
                <p:nvPr/>
              </p:nvSpPr>
              <p:spPr>
                <a:xfrm>
                  <a:off x="9712738" y="24678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52" name="Google Shape;2752;p81"/>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3" name="Google Shape;2753;p81"/>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4" name="Google Shape;2754;p81"/>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5" name="Google Shape;2755;p81"/>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6" name="Google Shape;2756;p81"/>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7" name="Google Shape;2757;p81"/>
              <p:cNvSpPr/>
              <p:nvPr/>
            </p:nvSpPr>
            <p:spPr>
              <a:xfrm>
                <a:off x="576175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8" name="Google Shape;2758;p81"/>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59" name="Google Shape;2759;p81"/>
            <p:cNvGrpSpPr/>
            <p:nvPr/>
          </p:nvGrpSpPr>
          <p:grpSpPr>
            <a:xfrm>
              <a:off x="-239085" y="2858050"/>
              <a:ext cx="3858399" cy="2502903"/>
              <a:chOff x="-334362" y="2466823"/>
              <a:chExt cx="4608694" cy="2989612"/>
            </a:xfrm>
          </p:grpSpPr>
          <p:grpSp>
            <p:nvGrpSpPr>
              <p:cNvPr id="2760" name="Google Shape;2760;p81"/>
              <p:cNvGrpSpPr/>
              <p:nvPr/>
            </p:nvGrpSpPr>
            <p:grpSpPr>
              <a:xfrm>
                <a:off x="120463" y="4754248"/>
                <a:ext cx="3268228" cy="447968"/>
                <a:chOff x="601435" y="5008459"/>
                <a:chExt cx="3268228" cy="447968"/>
              </a:xfrm>
            </p:grpSpPr>
            <p:sp>
              <p:nvSpPr>
                <p:cNvPr id="2761" name="Google Shape;2761;p81"/>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2" name="Google Shape;2762;p81"/>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3" name="Google Shape;2763;p81"/>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4" name="Google Shape;2764;p81"/>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65" name="Google Shape;2765;p81"/>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2766" name="Google Shape;2766;p81"/>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7" name="Google Shape;2767;p81"/>
              <p:cNvSpPr/>
              <p:nvPr/>
            </p:nvSpPr>
            <p:spPr>
              <a:xfrm>
                <a:off x="3305098" y="4499185"/>
                <a:ext cx="513553" cy="449254"/>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8" name="Google Shape;2768;p81"/>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9" name="Google Shape;2769;p81"/>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0" name="Google Shape;2770;p81"/>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1" name="Google Shape;2771;p81"/>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2" name="Google Shape;2772;p81"/>
              <p:cNvSpPr/>
              <p:nvPr/>
            </p:nvSpPr>
            <p:spPr>
              <a:xfrm>
                <a:off x="576146" y="3482790"/>
                <a:ext cx="513981" cy="448397"/>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3" name="Google Shape;2773;p81"/>
              <p:cNvSpPr/>
              <p:nvPr/>
            </p:nvSpPr>
            <p:spPr>
              <a:xfrm>
                <a:off x="120463" y="2721029"/>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4" name="Google Shape;2774;p81"/>
              <p:cNvSpPr/>
              <p:nvPr/>
            </p:nvSpPr>
            <p:spPr>
              <a:xfrm>
                <a:off x="576146" y="399120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75" name="Google Shape;2775;p81"/>
              <p:cNvGrpSpPr/>
              <p:nvPr/>
            </p:nvGrpSpPr>
            <p:grpSpPr>
              <a:xfrm>
                <a:off x="-334362" y="3482790"/>
                <a:ext cx="514839" cy="1465220"/>
                <a:chOff x="-334362" y="3512363"/>
                <a:chExt cx="514839" cy="1465220"/>
              </a:xfrm>
            </p:grpSpPr>
            <p:sp>
              <p:nvSpPr>
                <p:cNvPr id="2776" name="Google Shape;2776;p81"/>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7" name="Google Shape;2777;p81"/>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8" name="Google Shape;2778;p81"/>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79" name="Google Shape;2779;p81"/>
              <p:cNvSpPr/>
              <p:nvPr/>
            </p:nvSpPr>
            <p:spPr>
              <a:xfrm>
                <a:off x="-334362" y="246682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80" name="Google Shape;2780;p81"/>
              <p:cNvGrpSpPr/>
              <p:nvPr/>
            </p:nvGrpSpPr>
            <p:grpSpPr>
              <a:xfrm>
                <a:off x="576146" y="5008026"/>
                <a:ext cx="3268228" cy="447968"/>
                <a:chOff x="601435" y="5008459"/>
                <a:chExt cx="3268228" cy="447968"/>
              </a:xfrm>
            </p:grpSpPr>
            <p:sp>
              <p:nvSpPr>
                <p:cNvPr id="2781" name="Google Shape;2781;p81"/>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2" name="Google Shape;2782;p81"/>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3" name="Google Shape;2783;p81"/>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4" name="Google Shape;2784;p81"/>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85" name="Google Shape;2785;p81"/>
              <p:cNvSpPr/>
              <p:nvPr/>
            </p:nvSpPr>
            <p:spPr>
              <a:xfrm>
                <a:off x="-334362" y="5007181"/>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6" name="Google Shape;2786;p81"/>
              <p:cNvSpPr/>
              <p:nvPr/>
            </p:nvSpPr>
            <p:spPr>
              <a:xfrm>
                <a:off x="3759494" y="4754248"/>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787" name="Google Shape;2787;p81"/>
            <p:cNvSpPr/>
            <p:nvPr/>
          </p:nvSpPr>
          <p:spPr>
            <a:xfrm>
              <a:off x="1290417" y="4127717"/>
              <a:ext cx="430306" cy="375399"/>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88" name="Google Shape;2788;p81"/>
          <p:cNvGrpSpPr/>
          <p:nvPr/>
        </p:nvGrpSpPr>
        <p:grpSpPr>
          <a:xfrm>
            <a:off x="341362" y="-60794"/>
            <a:ext cx="8932075" cy="5282831"/>
            <a:chOff x="341362" y="-60794"/>
            <a:chExt cx="8932075" cy="5282831"/>
          </a:xfrm>
        </p:grpSpPr>
        <p:sp>
          <p:nvSpPr>
            <p:cNvPr id="2789" name="Google Shape;2789;p81"/>
            <p:cNvSpPr/>
            <p:nvPr/>
          </p:nvSpPr>
          <p:spPr>
            <a:xfrm>
              <a:off x="493224" y="4561274"/>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0" name="Google Shape;2790;p81"/>
            <p:cNvSpPr/>
            <p:nvPr/>
          </p:nvSpPr>
          <p:spPr>
            <a:xfrm>
              <a:off x="1855310" y="4838533"/>
              <a:ext cx="440018" cy="3835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1" name="Google Shape;2791;p81"/>
            <p:cNvSpPr/>
            <p:nvPr/>
          </p:nvSpPr>
          <p:spPr>
            <a:xfrm>
              <a:off x="341362" y="3290409"/>
              <a:ext cx="430327" cy="3750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2" name="Google Shape;2792;p81"/>
            <p:cNvSpPr/>
            <p:nvPr/>
          </p:nvSpPr>
          <p:spPr>
            <a:xfrm>
              <a:off x="8649846" y="1021653"/>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3" name="Google Shape;2793;p81"/>
            <p:cNvSpPr/>
            <p:nvPr/>
          </p:nvSpPr>
          <p:spPr>
            <a:xfrm>
              <a:off x="7227630" y="216497"/>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4" name="Google Shape;2794;p81"/>
            <p:cNvSpPr/>
            <p:nvPr/>
          </p:nvSpPr>
          <p:spPr>
            <a:xfrm>
              <a:off x="8843296" y="-60794"/>
              <a:ext cx="430141" cy="37489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95" name="Shape 2795"/>
        <p:cNvGrpSpPr/>
        <p:nvPr/>
      </p:nvGrpSpPr>
      <p:grpSpPr>
        <a:xfrm>
          <a:off x="0" y="0"/>
          <a:ext cx="0" cy="0"/>
          <a:chOff x="0" y="0"/>
          <a:chExt cx="0" cy="0"/>
        </a:xfrm>
      </p:grpSpPr>
      <p:pic>
        <p:nvPicPr>
          <p:cNvPr id="2796" name="Google Shape;2796;p8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797" name="Google Shape;2797;p82"/>
          <p:cNvGrpSpPr/>
          <p:nvPr/>
        </p:nvGrpSpPr>
        <p:grpSpPr>
          <a:xfrm>
            <a:off x="-286070" y="-267003"/>
            <a:ext cx="9721204" cy="5678024"/>
            <a:chOff x="-286070" y="-267003"/>
            <a:chExt cx="9721204" cy="5678024"/>
          </a:xfrm>
        </p:grpSpPr>
        <p:grpSp>
          <p:nvGrpSpPr>
            <p:cNvPr id="2798" name="Google Shape;2798;p82"/>
            <p:cNvGrpSpPr/>
            <p:nvPr/>
          </p:nvGrpSpPr>
          <p:grpSpPr>
            <a:xfrm>
              <a:off x="7084592" y="-267003"/>
              <a:ext cx="2350542" cy="1654027"/>
              <a:chOff x="7084592" y="-267003"/>
              <a:chExt cx="2350542" cy="1654027"/>
            </a:xfrm>
          </p:grpSpPr>
          <p:sp>
            <p:nvSpPr>
              <p:cNvPr id="2799" name="Google Shape;2799;p82"/>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0" name="Google Shape;2800;p82"/>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1" name="Google Shape;2801;p82"/>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2" name="Google Shape;2802;p82"/>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3" name="Google Shape;2803;p82"/>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4" name="Google Shape;2804;p82"/>
              <p:cNvSpPr/>
              <p:nvPr/>
            </p:nvSpPr>
            <p:spPr>
              <a:xfrm>
                <a:off x="8222355" y="-26700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5" name="Google Shape;2805;p82"/>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6" name="Google Shape;2806;p82"/>
              <p:cNvSpPr/>
              <p:nvPr/>
            </p:nvSpPr>
            <p:spPr>
              <a:xfrm>
                <a:off x="8601392" y="-4600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807" name="Google Shape;2807;p82"/>
              <p:cNvGrpSpPr/>
              <p:nvPr/>
            </p:nvGrpSpPr>
            <p:grpSpPr>
              <a:xfrm>
                <a:off x="8996811" y="165495"/>
                <a:ext cx="438323" cy="1221529"/>
                <a:chOff x="102555" y="3513551"/>
                <a:chExt cx="438323" cy="1221529"/>
              </a:xfrm>
            </p:grpSpPr>
            <p:sp>
              <p:nvSpPr>
                <p:cNvPr id="2808" name="Google Shape;2808;p82"/>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9" name="Google Shape;2809;p82"/>
                <p:cNvSpPr/>
                <p:nvPr/>
              </p:nvSpPr>
              <p:spPr>
                <a:xfrm>
                  <a:off x="102555" y="43536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810" name="Google Shape;2810;p82"/>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11" name="Google Shape;2811;p82"/>
            <p:cNvGrpSpPr/>
            <p:nvPr/>
          </p:nvGrpSpPr>
          <p:grpSpPr>
            <a:xfrm>
              <a:off x="-286070" y="3513551"/>
              <a:ext cx="2376932" cy="1897470"/>
              <a:chOff x="-286070" y="3513551"/>
              <a:chExt cx="2376932" cy="1897470"/>
            </a:xfrm>
          </p:grpSpPr>
          <p:grpSp>
            <p:nvGrpSpPr>
              <p:cNvPr id="2812" name="Google Shape;2812;p82"/>
              <p:cNvGrpSpPr/>
              <p:nvPr/>
            </p:nvGrpSpPr>
            <p:grpSpPr>
              <a:xfrm>
                <a:off x="878813" y="4812110"/>
                <a:ext cx="1212049" cy="382486"/>
                <a:chOff x="490513" y="4594953"/>
                <a:chExt cx="1212049" cy="382486"/>
              </a:xfrm>
            </p:grpSpPr>
            <p:sp>
              <p:nvSpPr>
                <p:cNvPr id="2813" name="Google Shape;2813;p82"/>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4" name="Google Shape;2814;p82"/>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815" name="Google Shape;2815;p82"/>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6" name="Google Shape;2816;p82"/>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7" name="Google Shape;2817;p82"/>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8" name="Google Shape;2818;p82"/>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9" name="Google Shape;2819;p82"/>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20" name="Google Shape;2820;p82"/>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821" name="Google Shape;2821;p82"/>
              <p:cNvGrpSpPr/>
              <p:nvPr/>
            </p:nvGrpSpPr>
            <p:grpSpPr>
              <a:xfrm>
                <a:off x="-286070" y="3734526"/>
                <a:ext cx="438323" cy="813879"/>
                <a:chOff x="102555" y="3513551"/>
                <a:chExt cx="438323" cy="813879"/>
              </a:xfrm>
            </p:grpSpPr>
            <p:sp>
              <p:nvSpPr>
                <p:cNvPr id="2822" name="Google Shape;2822;p82"/>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23" name="Google Shape;2823;p82"/>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24" name="Google Shape;2824;p82"/>
              <p:cNvGrpSpPr/>
              <p:nvPr/>
            </p:nvGrpSpPr>
            <p:grpSpPr>
              <a:xfrm>
                <a:off x="490513" y="5028535"/>
                <a:ext cx="1212049" cy="382486"/>
                <a:chOff x="490513" y="4594953"/>
                <a:chExt cx="1212049" cy="382486"/>
              </a:xfrm>
            </p:grpSpPr>
            <p:sp>
              <p:nvSpPr>
                <p:cNvPr id="2825" name="Google Shape;2825;p82"/>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26" name="Google Shape;2826;p82"/>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827" name="Google Shape;2827;p82"/>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828" name="Google Shape;2828;p82"/>
          <p:cNvGrpSpPr/>
          <p:nvPr/>
        </p:nvGrpSpPr>
        <p:grpSpPr>
          <a:xfrm>
            <a:off x="281680" y="-184074"/>
            <a:ext cx="8587423" cy="5459541"/>
            <a:chOff x="281680" y="-184074"/>
            <a:chExt cx="8587423" cy="5459541"/>
          </a:xfrm>
        </p:grpSpPr>
        <p:sp>
          <p:nvSpPr>
            <p:cNvPr id="2829" name="Google Shape;2829;p82"/>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30" name="Google Shape;2830;p82"/>
            <p:cNvSpPr/>
            <p:nvPr/>
          </p:nvSpPr>
          <p:spPr>
            <a:xfrm>
              <a:off x="1846430" y="4894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31" name="Google Shape;2831;p82"/>
            <p:cNvSpPr/>
            <p:nvPr/>
          </p:nvSpPr>
          <p:spPr>
            <a:xfrm>
              <a:off x="6873330" y="-1840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32" name="Google Shape;2832;p82"/>
            <p:cNvSpPr/>
            <p:nvPr/>
          </p:nvSpPr>
          <p:spPr>
            <a:xfrm>
              <a:off x="8430780" y="974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833" name="Google Shape;2833;p8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34" name="Google Shape;2834;p82"/>
          <p:cNvSpPr txBox="1"/>
          <p:nvPr>
            <p:ph idx="1" type="body"/>
          </p:nvPr>
        </p:nvSpPr>
        <p:spPr>
          <a:xfrm>
            <a:off x="720000" y="1152475"/>
            <a:ext cx="7704000" cy="325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2"/>
              </a:buClr>
              <a:buSzPts val="1800"/>
              <a:buFont typeface="Darker Grotesque SemiBold"/>
              <a:buChar char="●"/>
              <a:defRPr sz="1200"/>
            </a:lvl1pPr>
            <a:lvl2pPr indent="-317500" lvl="1" marL="914400">
              <a:lnSpc>
                <a:spcPct val="115000"/>
              </a:lnSpc>
              <a:spcBef>
                <a:spcPts val="0"/>
              </a:spcBef>
              <a:spcAft>
                <a:spcPts val="0"/>
              </a:spcAft>
              <a:buSzPts val="1400"/>
              <a:buFont typeface="Darker Grotesque SemiBold"/>
              <a:buChar char="○"/>
              <a:defRPr/>
            </a:lvl2pPr>
            <a:lvl3pPr indent="-317500" lvl="2" marL="1371600">
              <a:lnSpc>
                <a:spcPct val="115000"/>
              </a:lnSpc>
              <a:spcBef>
                <a:spcPts val="0"/>
              </a:spcBef>
              <a:spcAft>
                <a:spcPts val="0"/>
              </a:spcAft>
              <a:buSzPts val="1400"/>
              <a:buFont typeface="Darker Grotesque SemiBold"/>
              <a:buChar char="■"/>
              <a:defRPr/>
            </a:lvl3pPr>
            <a:lvl4pPr indent="-317500" lvl="3" marL="1828800">
              <a:lnSpc>
                <a:spcPct val="115000"/>
              </a:lnSpc>
              <a:spcBef>
                <a:spcPts val="0"/>
              </a:spcBef>
              <a:spcAft>
                <a:spcPts val="0"/>
              </a:spcAft>
              <a:buSzPts val="1400"/>
              <a:buFont typeface="Darker Grotesque SemiBold"/>
              <a:buChar char="●"/>
              <a:defRPr/>
            </a:lvl4pPr>
            <a:lvl5pPr indent="-317500" lvl="4" marL="2286000">
              <a:lnSpc>
                <a:spcPct val="115000"/>
              </a:lnSpc>
              <a:spcBef>
                <a:spcPts val="0"/>
              </a:spcBef>
              <a:spcAft>
                <a:spcPts val="0"/>
              </a:spcAft>
              <a:buSzPts val="1400"/>
              <a:buFont typeface="Darker Grotesque SemiBold"/>
              <a:buChar char="○"/>
              <a:defRPr/>
            </a:lvl5pPr>
            <a:lvl6pPr indent="-317500" lvl="5" marL="2743200">
              <a:lnSpc>
                <a:spcPct val="115000"/>
              </a:lnSpc>
              <a:spcBef>
                <a:spcPts val="0"/>
              </a:spcBef>
              <a:spcAft>
                <a:spcPts val="0"/>
              </a:spcAft>
              <a:buSzPts val="1400"/>
              <a:buFont typeface="Darker Grotesque SemiBold"/>
              <a:buChar char="■"/>
              <a:defRPr/>
            </a:lvl6pPr>
            <a:lvl7pPr indent="-317500" lvl="6" marL="3200400">
              <a:lnSpc>
                <a:spcPct val="115000"/>
              </a:lnSpc>
              <a:spcBef>
                <a:spcPts val="0"/>
              </a:spcBef>
              <a:spcAft>
                <a:spcPts val="0"/>
              </a:spcAft>
              <a:buSzPts val="1400"/>
              <a:buFont typeface="Darker Grotesque SemiBold"/>
              <a:buChar char="●"/>
              <a:defRPr/>
            </a:lvl7pPr>
            <a:lvl8pPr indent="-317500" lvl="7" marL="3657600">
              <a:lnSpc>
                <a:spcPct val="115000"/>
              </a:lnSpc>
              <a:spcBef>
                <a:spcPts val="0"/>
              </a:spcBef>
              <a:spcAft>
                <a:spcPts val="0"/>
              </a:spcAft>
              <a:buSzPts val="1400"/>
              <a:buFont typeface="Darker Grotesque SemiBold"/>
              <a:buChar char="○"/>
              <a:defRPr/>
            </a:lvl8pPr>
            <a:lvl9pPr indent="-317500" lvl="8" marL="411480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5" name="Shape 2835"/>
        <p:cNvGrpSpPr/>
        <p:nvPr/>
      </p:nvGrpSpPr>
      <p:grpSpPr>
        <a:xfrm>
          <a:off x="0" y="0"/>
          <a:ext cx="0" cy="0"/>
          <a:chOff x="0" y="0"/>
          <a:chExt cx="0" cy="0"/>
        </a:xfrm>
      </p:grpSpPr>
      <p:pic>
        <p:nvPicPr>
          <p:cNvPr id="2836" name="Google Shape;2836;p8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837" name="Google Shape;2837;p83"/>
          <p:cNvGrpSpPr/>
          <p:nvPr/>
        </p:nvGrpSpPr>
        <p:grpSpPr>
          <a:xfrm>
            <a:off x="-140878" y="-262958"/>
            <a:ext cx="9520193" cy="5660743"/>
            <a:chOff x="-140878" y="-262958"/>
            <a:chExt cx="9520193" cy="5660743"/>
          </a:xfrm>
        </p:grpSpPr>
        <p:grpSp>
          <p:nvGrpSpPr>
            <p:cNvPr id="2838" name="Google Shape;2838;p83"/>
            <p:cNvGrpSpPr/>
            <p:nvPr/>
          </p:nvGrpSpPr>
          <p:grpSpPr>
            <a:xfrm>
              <a:off x="-140878" y="3948309"/>
              <a:ext cx="3117571" cy="1449476"/>
              <a:chOff x="-140878" y="3948309"/>
              <a:chExt cx="3117571" cy="1449476"/>
            </a:xfrm>
          </p:grpSpPr>
          <p:sp>
            <p:nvSpPr>
              <p:cNvPr id="2839" name="Google Shape;2839;p83"/>
              <p:cNvSpPr/>
              <p:nvPr/>
            </p:nvSpPr>
            <p:spPr>
              <a:xfrm>
                <a:off x="1010097" y="5019064"/>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0" name="Google Shape;2840;p83"/>
              <p:cNvSpPr/>
              <p:nvPr/>
            </p:nvSpPr>
            <p:spPr>
              <a:xfrm>
                <a:off x="2543768" y="5019064"/>
                <a:ext cx="432924" cy="378721"/>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1" name="Google Shape;2841;p83"/>
              <p:cNvSpPr/>
              <p:nvPr/>
            </p:nvSpPr>
            <p:spPr>
              <a:xfrm>
                <a:off x="-140878" y="4804769"/>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2" name="Google Shape;2842;p83"/>
              <p:cNvSpPr/>
              <p:nvPr/>
            </p:nvSpPr>
            <p:spPr>
              <a:xfrm>
                <a:off x="626680" y="4804769"/>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3" name="Google Shape;2843;p83"/>
              <p:cNvSpPr/>
              <p:nvPr/>
            </p:nvSpPr>
            <p:spPr>
              <a:xfrm>
                <a:off x="1393515" y="4804769"/>
                <a:ext cx="432924" cy="378721"/>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4" name="Google Shape;2844;p83"/>
              <p:cNvSpPr/>
              <p:nvPr/>
            </p:nvSpPr>
            <p:spPr>
              <a:xfrm>
                <a:off x="-140878" y="3948309"/>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5" name="Google Shape;2845;p83"/>
              <p:cNvSpPr/>
              <p:nvPr/>
            </p:nvSpPr>
            <p:spPr>
              <a:xfrm>
                <a:off x="243262" y="5019064"/>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6" name="Google Shape;2846;p83"/>
              <p:cNvSpPr/>
              <p:nvPr/>
            </p:nvSpPr>
            <p:spPr>
              <a:xfrm>
                <a:off x="1776933" y="4590834"/>
                <a:ext cx="432924" cy="377637"/>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7" name="Google Shape;2847;p83"/>
              <p:cNvSpPr/>
              <p:nvPr/>
            </p:nvSpPr>
            <p:spPr>
              <a:xfrm>
                <a:off x="243262" y="4162243"/>
                <a:ext cx="433286" cy="377998"/>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8" name="Google Shape;2848;p83"/>
              <p:cNvSpPr/>
              <p:nvPr/>
            </p:nvSpPr>
            <p:spPr>
              <a:xfrm>
                <a:off x="2160350" y="4804769"/>
                <a:ext cx="432924" cy="378721"/>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9" name="Google Shape;2849;p83"/>
              <p:cNvSpPr/>
              <p:nvPr/>
            </p:nvSpPr>
            <p:spPr>
              <a:xfrm>
                <a:off x="243262" y="4590834"/>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0" name="Google Shape;2850;p83"/>
              <p:cNvSpPr/>
              <p:nvPr/>
            </p:nvSpPr>
            <p:spPr>
              <a:xfrm>
                <a:off x="1010097" y="4590834"/>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1" name="Google Shape;2851;p83"/>
              <p:cNvSpPr/>
              <p:nvPr/>
            </p:nvSpPr>
            <p:spPr>
              <a:xfrm>
                <a:off x="626680" y="4376539"/>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52" name="Google Shape;2852;p83"/>
            <p:cNvGrpSpPr/>
            <p:nvPr/>
          </p:nvGrpSpPr>
          <p:grpSpPr>
            <a:xfrm>
              <a:off x="7795053" y="-262958"/>
              <a:ext cx="1584261" cy="2305936"/>
              <a:chOff x="7795053" y="-262958"/>
              <a:chExt cx="1584261" cy="2305936"/>
            </a:xfrm>
          </p:grpSpPr>
          <p:sp>
            <p:nvSpPr>
              <p:cNvPr id="2853" name="Google Shape;2853;p83"/>
              <p:cNvSpPr/>
              <p:nvPr/>
            </p:nvSpPr>
            <p:spPr>
              <a:xfrm>
                <a:off x="8562611" y="1022093"/>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4" name="Google Shape;2854;p83"/>
              <p:cNvSpPr/>
              <p:nvPr/>
            </p:nvSpPr>
            <p:spPr>
              <a:xfrm>
                <a:off x="8178471" y="379567"/>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5" name="Google Shape;2855;p83"/>
              <p:cNvSpPr/>
              <p:nvPr/>
            </p:nvSpPr>
            <p:spPr>
              <a:xfrm>
                <a:off x="8946029" y="379567"/>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6" name="Google Shape;2856;p83"/>
              <p:cNvSpPr/>
              <p:nvPr/>
            </p:nvSpPr>
            <p:spPr>
              <a:xfrm>
                <a:off x="7795053" y="165633"/>
                <a:ext cx="432924" cy="377637"/>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7" name="Google Shape;2857;p83"/>
              <p:cNvSpPr/>
              <p:nvPr/>
            </p:nvSpPr>
            <p:spPr>
              <a:xfrm>
                <a:off x="8562611" y="16563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8" name="Google Shape;2858;p83"/>
              <p:cNvSpPr/>
              <p:nvPr/>
            </p:nvSpPr>
            <p:spPr>
              <a:xfrm>
                <a:off x="8562611" y="-262958"/>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9" name="Google Shape;2859;p83"/>
              <p:cNvSpPr/>
              <p:nvPr/>
            </p:nvSpPr>
            <p:spPr>
              <a:xfrm>
                <a:off x="8946029" y="166570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0" name="Google Shape;2860;p83"/>
              <p:cNvSpPr/>
              <p:nvPr/>
            </p:nvSpPr>
            <p:spPr>
              <a:xfrm>
                <a:off x="8946029" y="807797"/>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1" name="Google Shape;2861;p83"/>
              <p:cNvSpPr/>
              <p:nvPr/>
            </p:nvSpPr>
            <p:spPr>
              <a:xfrm>
                <a:off x="8562611" y="59386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2" name="Google Shape;2862;p83"/>
              <p:cNvSpPr/>
              <p:nvPr/>
            </p:nvSpPr>
            <p:spPr>
              <a:xfrm>
                <a:off x="7795053" y="-262958"/>
                <a:ext cx="432924" cy="377637"/>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863" name="Google Shape;2863;p83"/>
          <p:cNvGrpSpPr/>
          <p:nvPr/>
        </p:nvGrpSpPr>
        <p:grpSpPr>
          <a:xfrm>
            <a:off x="-143032" y="-50549"/>
            <a:ext cx="9524873" cy="5235379"/>
            <a:chOff x="-143032" y="-50549"/>
            <a:chExt cx="9524873" cy="5235379"/>
          </a:xfrm>
        </p:grpSpPr>
        <p:sp>
          <p:nvSpPr>
            <p:cNvPr id="2864" name="Google Shape;2864;p83"/>
            <p:cNvSpPr/>
            <p:nvPr/>
          </p:nvSpPr>
          <p:spPr>
            <a:xfrm>
              <a:off x="-143032" y="43746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5" name="Google Shape;2865;p83"/>
            <p:cNvSpPr/>
            <p:nvPr/>
          </p:nvSpPr>
          <p:spPr>
            <a:xfrm>
              <a:off x="1948818" y="48034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6" name="Google Shape;2866;p83"/>
            <p:cNvSpPr/>
            <p:nvPr/>
          </p:nvSpPr>
          <p:spPr>
            <a:xfrm>
              <a:off x="8943518" y="12354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7" name="Google Shape;2867;p83"/>
            <p:cNvSpPr/>
            <p:nvPr/>
          </p:nvSpPr>
          <p:spPr>
            <a:xfrm>
              <a:off x="7411893" y="-5054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868" name="Google Shape;2868;p83"/>
          <p:cNvSpPr txBox="1"/>
          <p:nvPr>
            <p:ph idx="1" type="subTitle"/>
          </p:nvPr>
        </p:nvSpPr>
        <p:spPr>
          <a:xfrm>
            <a:off x="15775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69" name="Google Shape;2869;p83"/>
          <p:cNvSpPr txBox="1"/>
          <p:nvPr>
            <p:ph idx="2" type="subTitle"/>
          </p:nvPr>
        </p:nvSpPr>
        <p:spPr>
          <a:xfrm>
            <a:off x="4983450" y="2519725"/>
            <a:ext cx="25830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70" name="Google Shape;2870;p83"/>
          <p:cNvSpPr txBox="1"/>
          <p:nvPr>
            <p:ph idx="3" type="subTitle"/>
          </p:nvPr>
        </p:nvSpPr>
        <p:spPr>
          <a:xfrm>
            <a:off x="1577550"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1" name="Google Shape;2871;p83"/>
          <p:cNvSpPr txBox="1"/>
          <p:nvPr>
            <p:ph idx="4" type="subTitle"/>
          </p:nvPr>
        </p:nvSpPr>
        <p:spPr>
          <a:xfrm>
            <a:off x="4983452" y="2885525"/>
            <a:ext cx="2583000" cy="12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2" name="Google Shape;2872;p8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3" name="Shape 2873"/>
        <p:cNvGrpSpPr/>
        <p:nvPr/>
      </p:nvGrpSpPr>
      <p:grpSpPr>
        <a:xfrm>
          <a:off x="0" y="0"/>
          <a:ext cx="0" cy="0"/>
          <a:chOff x="0" y="0"/>
          <a:chExt cx="0" cy="0"/>
        </a:xfrm>
      </p:grpSpPr>
      <p:pic>
        <p:nvPicPr>
          <p:cNvPr id="2874" name="Google Shape;2874;p8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875" name="Google Shape;2875;p84"/>
          <p:cNvGrpSpPr/>
          <p:nvPr/>
        </p:nvGrpSpPr>
        <p:grpSpPr>
          <a:xfrm>
            <a:off x="-286628" y="-260938"/>
            <a:ext cx="9693434" cy="5668120"/>
            <a:chOff x="-286628" y="-260938"/>
            <a:chExt cx="9693434" cy="5668120"/>
          </a:xfrm>
        </p:grpSpPr>
        <p:grpSp>
          <p:nvGrpSpPr>
            <p:cNvPr id="2876" name="Google Shape;2876;p84"/>
            <p:cNvGrpSpPr/>
            <p:nvPr/>
          </p:nvGrpSpPr>
          <p:grpSpPr>
            <a:xfrm>
              <a:off x="-286628" y="3748562"/>
              <a:ext cx="3104202" cy="1658620"/>
              <a:chOff x="-286628" y="3748562"/>
              <a:chExt cx="3104202" cy="1658620"/>
            </a:xfrm>
          </p:grpSpPr>
          <p:sp>
            <p:nvSpPr>
              <p:cNvPr id="2877" name="Google Shape;2877;p84"/>
              <p:cNvSpPr/>
              <p:nvPr/>
            </p:nvSpPr>
            <p:spPr>
              <a:xfrm flipH="1">
                <a:off x="1623355"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8" name="Google Shape;2878;p84"/>
              <p:cNvSpPr/>
              <p:nvPr/>
            </p:nvSpPr>
            <p:spPr>
              <a:xfrm flipH="1">
                <a:off x="95685"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9" name="Google Shape;2879;p84"/>
              <p:cNvSpPr/>
              <p:nvPr/>
            </p:nvSpPr>
            <p:spPr>
              <a:xfrm flipH="1">
                <a:off x="95685"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0" name="Google Shape;2880;p84"/>
              <p:cNvSpPr/>
              <p:nvPr/>
            </p:nvSpPr>
            <p:spPr>
              <a:xfrm flipH="1">
                <a:off x="2386291"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1" name="Google Shape;2881;p84"/>
              <p:cNvSpPr/>
              <p:nvPr/>
            </p:nvSpPr>
            <p:spPr>
              <a:xfrm flipH="1">
                <a:off x="858981"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2" name="Google Shape;2882;p84"/>
              <p:cNvSpPr/>
              <p:nvPr/>
            </p:nvSpPr>
            <p:spPr>
              <a:xfrm flipH="1">
                <a:off x="1623355"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3" name="Google Shape;2883;p84"/>
              <p:cNvSpPr/>
              <p:nvPr/>
            </p:nvSpPr>
            <p:spPr>
              <a:xfrm flipH="1">
                <a:off x="858981"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4" name="Google Shape;2884;p84"/>
              <p:cNvSpPr/>
              <p:nvPr/>
            </p:nvSpPr>
            <p:spPr>
              <a:xfrm flipH="1">
                <a:off x="94290" y="3748562"/>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5" name="Google Shape;2885;p84"/>
              <p:cNvSpPr/>
              <p:nvPr/>
            </p:nvSpPr>
            <p:spPr>
              <a:xfrm flipH="1">
                <a:off x="2003607"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6" name="Google Shape;2886;p84"/>
              <p:cNvSpPr/>
              <p:nvPr/>
            </p:nvSpPr>
            <p:spPr>
              <a:xfrm flipH="1">
                <a:off x="1236672"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7" name="Google Shape;2887;p84"/>
              <p:cNvSpPr/>
              <p:nvPr/>
            </p:nvSpPr>
            <p:spPr>
              <a:xfrm flipH="1">
                <a:off x="469747"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8" name="Google Shape;2888;p84"/>
              <p:cNvSpPr/>
              <p:nvPr/>
            </p:nvSpPr>
            <p:spPr>
              <a:xfrm flipH="1">
                <a:off x="-286628"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89" name="Google Shape;2889;p84"/>
            <p:cNvGrpSpPr/>
            <p:nvPr/>
          </p:nvGrpSpPr>
          <p:grpSpPr>
            <a:xfrm>
              <a:off x="6288509" y="-260938"/>
              <a:ext cx="3118296" cy="1234231"/>
              <a:chOff x="6288509" y="-260938"/>
              <a:chExt cx="3118296" cy="1234231"/>
            </a:xfrm>
          </p:grpSpPr>
          <p:sp>
            <p:nvSpPr>
              <p:cNvPr id="2890" name="Google Shape;2890;p84"/>
              <p:cNvSpPr/>
              <p:nvPr/>
            </p:nvSpPr>
            <p:spPr>
              <a:xfrm flipH="1">
                <a:off x="8205485"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1" name="Google Shape;2891;p84"/>
              <p:cNvSpPr/>
              <p:nvPr/>
            </p:nvSpPr>
            <p:spPr>
              <a:xfrm flipH="1">
                <a:off x="7822018"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2" name="Google Shape;2892;p84"/>
              <p:cNvSpPr/>
              <p:nvPr/>
            </p:nvSpPr>
            <p:spPr>
              <a:xfrm flipH="1">
                <a:off x="7055444"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3" name="Google Shape;2893;p84"/>
              <p:cNvSpPr/>
              <p:nvPr/>
            </p:nvSpPr>
            <p:spPr>
              <a:xfrm flipH="1">
                <a:off x="6288509"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4" name="Google Shape;2894;p84"/>
              <p:cNvSpPr/>
              <p:nvPr/>
            </p:nvSpPr>
            <p:spPr>
              <a:xfrm flipH="1">
                <a:off x="8588415"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5" name="Google Shape;2895;p84"/>
              <p:cNvSpPr/>
              <p:nvPr/>
            </p:nvSpPr>
            <p:spPr>
              <a:xfrm flipH="1">
                <a:off x="8588959" y="5956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6" name="Google Shape;2896;p84"/>
              <p:cNvSpPr/>
              <p:nvPr/>
            </p:nvSpPr>
            <p:spPr>
              <a:xfrm flipH="1">
                <a:off x="7438907"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7" name="Google Shape;2897;p84"/>
              <p:cNvSpPr/>
              <p:nvPr/>
            </p:nvSpPr>
            <p:spPr>
              <a:xfrm flipH="1">
                <a:off x="6671972"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8" name="Google Shape;2898;p84"/>
              <p:cNvSpPr/>
              <p:nvPr/>
            </p:nvSpPr>
            <p:spPr>
              <a:xfrm flipH="1">
                <a:off x="8205832"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9" name="Google Shape;2899;p84"/>
              <p:cNvSpPr/>
              <p:nvPr/>
            </p:nvSpPr>
            <p:spPr>
              <a:xfrm flipH="1">
                <a:off x="7821493" y="-26093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0" name="Google Shape;2900;p84"/>
              <p:cNvSpPr/>
              <p:nvPr/>
            </p:nvSpPr>
            <p:spPr>
              <a:xfrm flipH="1">
                <a:off x="8972740" y="-466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901" name="Google Shape;2901;p84"/>
          <p:cNvGrpSpPr/>
          <p:nvPr/>
        </p:nvGrpSpPr>
        <p:grpSpPr>
          <a:xfrm>
            <a:off x="-143864" y="-262799"/>
            <a:ext cx="9171148" cy="5672179"/>
            <a:chOff x="-143864" y="-262799"/>
            <a:chExt cx="9171148" cy="5672179"/>
          </a:xfrm>
        </p:grpSpPr>
        <p:sp>
          <p:nvSpPr>
            <p:cNvPr id="2902" name="Google Shape;2902;p84"/>
            <p:cNvSpPr/>
            <p:nvPr/>
          </p:nvSpPr>
          <p:spPr>
            <a:xfrm flipH="1">
              <a:off x="2382786" y="5027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3" name="Google Shape;2903;p84"/>
            <p:cNvSpPr/>
            <p:nvPr/>
          </p:nvSpPr>
          <p:spPr>
            <a:xfrm flipH="1">
              <a:off x="1078736"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4" name="Google Shape;2904;p84"/>
            <p:cNvSpPr/>
            <p:nvPr/>
          </p:nvSpPr>
          <p:spPr>
            <a:xfrm flipH="1">
              <a:off x="6284061" y="-26279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5" name="Google Shape;2905;p84"/>
            <p:cNvSpPr/>
            <p:nvPr/>
          </p:nvSpPr>
          <p:spPr>
            <a:xfrm flipH="1">
              <a:off x="8588961" y="1654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6" name="Google Shape;2906;p84"/>
            <p:cNvSpPr/>
            <p:nvPr/>
          </p:nvSpPr>
          <p:spPr>
            <a:xfrm flipH="1">
              <a:off x="-143864"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07" name="Google Shape;2907;p8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08" name="Shape 2908"/>
        <p:cNvGrpSpPr/>
        <p:nvPr/>
      </p:nvGrpSpPr>
      <p:grpSpPr>
        <a:xfrm>
          <a:off x="0" y="0"/>
          <a:ext cx="0" cy="0"/>
          <a:chOff x="0" y="0"/>
          <a:chExt cx="0" cy="0"/>
        </a:xfrm>
      </p:grpSpPr>
      <p:pic>
        <p:nvPicPr>
          <p:cNvPr id="2909" name="Google Shape;2909;p8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2910" name="Google Shape;2910;p85"/>
          <p:cNvGrpSpPr/>
          <p:nvPr/>
        </p:nvGrpSpPr>
        <p:grpSpPr>
          <a:xfrm>
            <a:off x="-281030" y="-264573"/>
            <a:ext cx="9698943" cy="5674276"/>
            <a:chOff x="-281030" y="-264573"/>
            <a:chExt cx="9698943" cy="5674276"/>
          </a:xfrm>
        </p:grpSpPr>
        <p:grpSp>
          <p:nvGrpSpPr>
            <p:cNvPr id="2911" name="Google Shape;2911;p85"/>
            <p:cNvGrpSpPr/>
            <p:nvPr/>
          </p:nvGrpSpPr>
          <p:grpSpPr>
            <a:xfrm>
              <a:off x="7050310" y="2248643"/>
              <a:ext cx="2367603" cy="3161060"/>
              <a:chOff x="7050310" y="2248643"/>
              <a:chExt cx="2367603" cy="3161060"/>
            </a:xfrm>
          </p:grpSpPr>
          <p:sp>
            <p:nvSpPr>
              <p:cNvPr id="2912" name="Google Shape;2912;p85"/>
              <p:cNvSpPr/>
              <p:nvPr/>
            </p:nvSpPr>
            <p:spPr>
              <a:xfrm>
                <a:off x="8592340" y="459765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3" name="Google Shape;2913;p85"/>
              <p:cNvSpPr/>
              <p:nvPr/>
            </p:nvSpPr>
            <p:spPr>
              <a:xfrm>
                <a:off x="7435636" y="4382292"/>
                <a:ext cx="435081" cy="380602"/>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4" name="Google Shape;2914;p85"/>
              <p:cNvSpPr/>
              <p:nvPr/>
            </p:nvSpPr>
            <p:spPr>
              <a:xfrm>
                <a:off x="8207014" y="4382292"/>
                <a:ext cx="435444" cy="38060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5" name="Google Shape;2915;p85"/>
              <p:cNvSpPr/>
              <p:nvPr/>
            </p:nvSpPr>
            <p:spPr>
              <a:xfrm>
                <a:off x="7050310" y="4167295"/>
                <a:ext cx="435081" cy="379513"/>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6" name="Google Shape;2916;p85"/>
              <p:cNvSpPr/>
              <p:nvPr/>
            </p:nvSpPr>
            <p:spPr>
              <a:xfrm>
                <a:off x="8592340" y="416729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7" name="Google Shape;2917;p85"/>
              <p:cNvSpPr/>
              <p:nvPr/>
            </p:nvSpPr>
            <p:spPr>
              <a:xfrm>
                <a:off x="8592340" y="2875856"/>
                <a:ext cx="435444" cy="379513"/>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8" name="Google Shape;2918;p85"/>
              <p:cNvSpPr/>
              <p:nvPr/>
            </p:nvSpPr>
            <p:spPr>
              <a:xfrm>
                <a:off x="8592340" y="3736573"/>
                <a:ext cx="435444" cy="379876"/>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9" name="Google Shape;2919;p85"/>
              <p:cNvSpPr/>
              <p:nvPr/>
            </p:nvSpPr>
            <p:spPr>
              <a:xfrm>
                <a:off x="8592340" y="2445861"/>
                <a:ext cx="435444" cy="379149"/>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0" name="Google Shape;2920;p85"/>
              <p:cNvSpPr/>
              <p:nvPr/>
            </p:nvSpPr>
            <p:spPr>
              <a:xfrm>
                <a:off x="7820962" y="459765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1" name="Google Shape;2921;p85"/>
              <p:cNvSpPr/>
              <p:nvPr/>
            </p:nvSpPr>
            <p:spPr>
              <a:xfrm>
                <a:off x="8207014" y="3521575"/>
                <a:ext cx="435444" cy="37951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2" name="Google Shape;2922;p85"/>
              <p:cNvSpPr/>
              <p:nvPr/>
            </p:nvSpPr>
            <p:spPr>
              <a:xfrm>
                <a:off x="8592340" y="3306215"/>
                <a:ext cx="435444" cy="379513"/>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923" name="Google Shape;2923;p85"/>
              <p:cNvGrpSpPr/>
              <p:nvPr/>
            </p:nvGrpSpPr>
            <p:grpSpPr>
              <a:xfrm>
                <a:off x="8986856" y="2248643"/>
                <a:ext cx="431057" cy="1652445"/>
                <a:chOff x="8986856" y="2125728"/>
                <a:chExt cx="431057" cy="1652445"/>
              </a:xfrm>
            </p:grpSpPr>
            <p:sp>
              <p:nvSpPr>
                <p:cNvPr id="2924" name="Google Shape;2924;p85"/>
                <p:cNvSpPr/>
                <p:nvPr/>
              </p:nvSpPr>
              <p:spPr>
                <a:xfrm>
                  <a:off x="8986856" y="297671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5" name="Google Shape;2925;p85"/>
                <p:cNvSpPr/>
                <p:nvPr/>
              </p:nvSpPr>
              <p:spPr>
                <a:xfrm>
                  <a:off x="8986856" y="212572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6" name="Google Shape;2926;p85"/>
                <p:cNvSpPr/>
                <p:nvPr/>
              </p:nvSpPr>
              <p:spPr>
                <a:xfrm>
                  <a:off x="8986856" y="340203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27" name="Google Shape;2927;p85"/>
              <p:cNvSpPr/>
              <p:nvPr/>
            </p:nvSpPr>
            <p:spPr>
              <a:xfrm>
                <a:off x="8977667" y="4382292"/>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928" name="Google Shape;2928;p85"/>
              <p:cNvGrpSpPr/>
              <p:nvPr/>
            </p:nvGrpSpPr>
            <p:grpSpPr>
              <a:xfrm>
                <a:off x="7050310" y="5029101"/>
                <a:ext cx="1206822" cy="380602"/>
                <a:chOff x="7871812" y="5143503"/>
                <a:chExt cx="1206822" cy="380602"/>
              </a:xfrm>
            </p:grpSpPr>
            <p:sp>
              <p:nvSpPr>
                <p:cNvPr id="2929" name="Google Shape;2929;p85"/>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0" name="Google Shape;2930;p85"/>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31" name="Google Shape;2931;p85"/>
              <p:cNvGrpSpPr/>
              <p:nvPr/>
            </p:nvGrpSpPr>
            <p:grpSpPr>
              <a:xfrm>
                <a:off x="7436710" y="4813753"/>
                <a:ext cx="1206822" cy="380602"/>
                <a:chOff x="7871812" y="5143503"/>
                <a:chExt cx="1206822" cy="380602"/>
              </a:xfrm>
            </p:grpSpPr>
            <p:sp>
              <p:nvSpPr>
                <p:cNvPr id="2932" name="Google Shape;2932;p85"/>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3" name="Google Shape;2933;p85"/>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34" name="Google Shape;2934;p85"/>
              <p:cNvSpPr/>
              <p:nvPr/>
            </p:nvSpPr>
            <p:spPr>
              <a:xfrm>
                <a:off x="8592340" y="5029101"/>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5" name="Google Shape;2935;p85"/>
              <p:cNvSpPr/>
              <p:nvPr/>
            </p:nvSpPr>
            <p:spPr>
              <a:xfrm>
                <a:off x="8977667" y="4818212"/>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36" name="Google Shape;2936;p85"/>
            <p:cNvGrpSpPr/>
            <p:nvPr/>
          </p:nvGrpSpPr>
          <p:grpSpPr>
            <a:xfrm>
              <a:off x="-281030" y="-264573"/>
              <a:ext cx="2353900" cy="2509684"/>
              <a:chOff x="-281030" y="-264573"/>
              <a:chExt cx="2353900" cy="2509684"/>
            </a:xfrm>
          </p:grpSpPr>
          <p:sp>
            <p:nvSpPr>
              <p:cNvPr id="2937" name="Google Shape;2937;p85"/>
              <p:cNvSpPr/>
              <p:nvPr/>
            </p:nvSpPr>
            <p:spPr>
              <a:xfrm>
                <a:off x="102285" y="1868968"/>
                <a:ext cx="430339" cy="3761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8" name="Google Shape;2938;p85"/>
              <p:cNvSpPr/>
              <p:nvPr/>
            </p:nvSpPr>
            <p:spPr>
              <a:xfrm>
                <a:off x="100856" y="1017265"/>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9" name="Google Shape;2939;p85"/>
              <p:cNvSpPr/>
              <p:nvPr/>
            </p:nvSpPr>
            <p:spPr>
              <a:xfrm>
                <a:off x="482385" y="379114"/>
                <a:ext cx="430339" cy="37506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0" name="Google Shape;2940;p85"/>
              <p:cNvSpPr/>
              <p:nvPr/>
            </p:nvSpPr>
            <p:spPr>
              <a:xfrm>
                <a:off x="100856" y="166278"/>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1" name="Google Shape;2941;p85"/>
              <p:cNvSpPr/>
              <p:nvPr/>
            </p:nvSpPr>
            <p:spPr>
              <a:xfrm>
                <a:off x="1624819" y="166278"/>
                <a:ext cx="429980" cy="37506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2" name="Google Shape;2942;p85"/>
              <p:cNvSpPr/>
              <p:nvPr/>
            </p:nvSpPr>
            <p:spPr>
              <a:xfrm>
                <a:off x="100856" y="1442580"/>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3" name="Google Shape;2943;p85"/>
              <p:cNvSpPr/>
              <p:nvPr/>
            </p:nvSpPr>
            <p:spPr>
              <a:xfrm>
                <a:off x="100856" y="591951"/>
                <a:ext cx="431057" cy="37506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4" name="Google Shape;2944;p85"/>
              <p:cNvSpPr/>
              <p:nvPr/>
            </p:nvSpPr>
            <p:spPr>
              <a:xfrm>
                <a:off x="0" y="100"/>
                <a:ext cx="150026" cy="328766"/>
              </a:xfrm>
              <a:custGeom>
                <a:rect b="b" l="l" r="r" t="t"/>
                <a:pathLst>
                  <a:path extrusionOk="0" h="916" w="418">
                    <a:moveTo>
                      <a:pt x="193" y="0"/>
                    </a:moveTo>
                    <a:lnTo>
                      <a:pt x="0" y="0"/>
                    </a:lnTo>
                    <a:lnTo>
                      <a:pt x="0" y="916"/>
                    </a:lnTo>
                    <a:lnTo>
                      <a:pt x="119" y="916"/>
                    </a:lnTo>
                    <a:lnTo>
                      <a:pt x="418" y="394"/>
                    </a:lnTo>
                    <a:lnTo>
                      <a:pt x="193"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5" name="Google Shape;2945;p85"/>
              <p:cNvSpPr/>
              <p:nvPr/>
            </p:nvSpPr>
            <p:spPr>
              <a:xfrm>
                <a:off x="-281030" y="-49919"/>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946" name="Google Shape;2946;p85"/>
              <p:cNvGrpSpPr/>
              <p:nvPr/>
            </p:nvGrpSpPr>
            <p:grpSpPr>
              <a:xfrm>
                <a:off x="-281030" y="804430"/>
                <a:ext cx="431057" cy="1227845"/>
                <a:chOff x="8986856" y="2548403"/>
                <a:chExt cx="431057" cy="1227845"/>
              </a:xfrm>
            </p:grpSpPr>
            <p:sp>
              <p:nvSpPr>
                <p:cNvPr id="2947" name="Google Shape;2947;p85"/>
                <p:cNvSpPr/>
                <p:nvPr/>
              </p:nvSpPr>
              <p:spPr>
                <a:xfrm>
                  <a:off x="8986856" y="2548403"/>
                  <a:ext cx="431057" cy="37506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8" name="Google Shape;2948;p85"/>
                <p:cNvSpPr/>
                <p:nvPr/>
              </p:nvSpPr>
              <p:spPr>
                <a:xfrm>
                  <a:off x="8986856" y="3400105"/>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49" name="Google Shape;2949;p85"/>
              <p:cNvGrpSpPr/>
              <p:nvPr/>
            </p:nvGrpSpPr>
            <p:grpSpPr>
              <a:xfrm>
                <a:off x="100856" y="-264573"/>
                <a:ext cx="1972014" cy="380602"/>
                <a:chOff x="292960" y="-214322"/>
                <a:chExt cx="1972014" cy="380602"/>
              </a:xfrm>
            </p:grpSpPr>
            <p:grpSp>
              <p:nvGrpSpPr>
                <p:cNvPr id="2950" name="Google Shape;2950;p85"/>
                <p:cNvGrpSpPr/>
                <p:nvPr/>
              </p:nvGrpSpPr>
              <p:grpSpPr>
                <a:xfrm>
                  <a:off x="292960" y="-214322"/>
                  <a:ext cx="1206822" cy="380602"/>
                  <a:chOff x="7871812" y="5143503"/>
                  <a:chExt cx="1206822" cy="380602"/>
                </a:xfrm>
              </p:grpSpPr>
              <p:sp>
                <p:nvSpPr>
                  <p:cNvPr id="2951" name="Google Shape;2951;p85"/>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2" name="Google Shape;2952;p85"/>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53" name="Google Shape;2953;p85"/>
                <p:cNvSpPr/>
                <p:nvPr/>
              </p:nvSpPr>
              <p:spPr>
                <a:xfrm>
                  <a:off x="1833917" y="-209863"/>
                  <a:ext cx="431057" cy="3761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54" name="Google Shape;2954;p85"/>
              <p:cNvGrpSpPr/>
              <p:nvPr/>
            </p:nvGrpSpPr>
            <p:grpSpPr>
              <a:xfrm>
                <a:off x="482385" y="-51736"/>
                <a:ext cx="1206822" cy="380602"/>
                <a:chOff x="7871812" y="5143503"/>
                <a:chExt cx="1206822" cy="380602"/>
              </a:xfrm>
            </p:grpSpPr>
            <p:sp>
              <p:nvSpPr>
                <p:cNvPr id="2955" name="Google Shape;2955;p85"/>
                <p:cNvSpPr/>
                <p:nvPr/>
              </p:nvSpPr>
              <p:spPr>
                <a:xfrm>
                  <a:off x="8643190" y="5143503"/>
                  <a:ext cx="435444" cy="380602"/>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6" name="Google Shape;2956;p85"/>
                <p:cNvSpPr/>
                <p:nvPr/>
              </p:nvSpPr>
              <p:spPr>
                <a:xfrm>
                  <a:off x="7871812" y="5143503"/>
                  <a:ext cx="436170" cy="380602"/>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2957" name="Google Shape;2957;p85"/>
          <p:cNvGrpSpPr/>
          <p:nvPr/>
        </p:nvGrpSpPr>
        <p:grpSpPr>
          <a:xfrm>
            <a:off x="-288307" y="-26211"/>
            <a:ext cx="9710198" cy="5011604"/>
            <a:chOff x="-288307" y="-26211"/>
            <a:chExt cx="9710198" cy="5011604"/>
          </a:xfrm>
        </p:grpSpPr>
        <p:sp>
          <p:nvSpPr>
            <p:cNvPr id="2958" name="Google Shape;2958;p85"/>
            <p:cNvSpPr/>
            <p:nvPr/>
          </p:nvSpPr>
          <p:spPr>
            <a:xfrm>
              <a:off x="-288307" y="1227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9" name="Google Shape;2959;p85"/>
            <p:cNvSpPr/>
            <p:nvPr/>
          </p:nvSpPr>
          <p:spPr>
            <a:xfrm>
              <a:off x="8430768" y="39700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0" name="Google Shape;2960;p85"/>
            <p:cNvSpPr/>
            <p:nvPr/>
          </p:nvSpPr>
          <p:spPr>
            <a:xfrm>
              <a:off x="8983568" y="26402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1" name="Google Shape;2961;p85"/>
            <p:cNvSpPr/>
            <p:nvPr/>
          </p:nvSpPr>
          <p:spPr>
            <a:xfrm>
              <a:off x="722126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2" name="Google Shape;2962;p85"/>
            <p:cNvSpPr/>
            <p:nvPr/>
          </p:nvSpPr>
          <p:spPr>
            <a:xfrm>
              <a:off x="997543" y="-2621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63" name="Google Shape;2963;p8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64" name="Google Shape;2964;p85"/>
          <p:cNvSpPr txBox="1"/>
          <p:nvPr>
            <p:ph idx="1" type="body"/>
          </p:nvPr>
        </p:nvSpPr>
        <p:spPr>
          <a:xfrm>
            <a:off x="944850" y="1691825"/>
            <a:ext cx="3583500" cy="2278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2965" name="Google Shape;2965;p85"/>
          <p:cNvSpPr/>
          <p:nvPr>
            <p:ph idx="2" type="pic"/>
          </p:nvPr>
        </p:nvSpPr>
        <p:spPr>
          <a:xfrm>
            <a:off x="4940575" y="1374425"/>
            <a:ext cx="2916900" cy="2913000"/>
          </a:xfrm>
          <a:prstGeom prst="ellipse">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66" name="Shape 2966"/>
        <p:cNvGrpSpPr/>
        <p:nvPr/>
      </p:nvGrpSpPr>
      <p:grpSpPr>
        <a:xfrm>
          <a:off x="0" y="0"/>
          <a:ext cx="0" cy="0"/>
          <a:chOff x="0" y="0"/>
          <a:chExt cx="0" cy="0"/>
        </a:xfrm>
      </p:grpSpPr>
      <p:pic>
        <p:nvPicPr>
          <p:cNvPr id="2967" name="Google Shape;2967;p8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2968" name="Google Shape;2968;p86"/>
          <p:cNvSpPr txBox="1"/>
          <p:nvPr>
            <p:ph type="title"/>
          </p:nvPr>
        </p:nvSpPr>
        <p:spPr>
          <a:xfrm>
            <a:off x="2263050" y="1395063"/>
            <a:ext cx="4617900" cy="1836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6000"/>
              <a:buNone/>
              <a:defRPr sz="5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2969" name="Google Shape;2969;p86"/>
          <p:cNvGrpSpPr/>
          <p:nvPr/>
        </p:nvGrpSpPr>
        <p:grpSpPr>
          <a:xfrm>
            <a:off x="-333525" y="-310200"/>
            <a:ext cx="9708987" cy="5682860"/>
            <a:chOff x="-333525" y="-310200"/>
            <a:chExt cx="9708987" cy="5682860"/>
          </a:xfrm>
        </p:grpSpPr>
        <p:grpSp>
          <p:nvGrpSpPr>
            <p:cNvPr id="2970" name="Google Shape;2970;p86"/>
            <p:cNvGrpSpPr/>
            <p:nvPr/>
          </p:nvGrpSpPr>
          <p:grpSpPr>
            <a:xfrm>
              <a:off x="-333525" y="-310200"/>
              <a:ext cx="2699885" cy="2700990"/>
              <a:chOff x="-333504" y="-310185"/>
              <a:chExt cx="3242716" cy="3244043"/>
            </a:xfrm>
          </p:grpSpPr>
          <p:sp>
            <p:nvSpPr>
              <p:cNvPr id="2971" name="Google Shape;2971;p86"/>
              <p:cNvSpPr/>
              <p:nvPr/>
            </p:nvSpPr>
            <p:spPr>
              <a:xfrm>
                <a:off x="576146" y="960654"/>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2" name="Google Shape;2972;p86"/>
              <p:cNvSpPr/>
              <p:nvPr/>
            </p:nvSpPr>
            <p:spPr>
              <a:xfrm>
                <a:off x="1030971" y="7068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3" name="Google Shape;2973;p86"/>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4" name="Google Shape;2974;p86"/>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5" name="Google Shape;2975;p86"/>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6" name="Google Shape;2976;p86"/>
              <p:cNvSpPr/>
              <p:nvPr/>
            </p:nvSpPr>
            <p:spPr>
              <a:xfrm>
                <a:off x="576146" y="248631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7" name="Google Shape;2977;p86"/>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8" name="Google Shape;2978;p86"/>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9" name="Google Shape;2979;p86"/>
              <p:cNvSpPr/>
              <p:nvPr/>
            </p:nvSpPr>
            <p:spPr>
              <a:xfrm>
                <a:off x="120463" y="22321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0" name="Google Shape;2980;p86"/>
              <p:cNvSpPr/>
              <p:nvPr/>
            </p:nvSpPr>
            <p:spPr>
              <a:xfrm>
                <a:off x="-333504" y="960013"/>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1" name="Google Shape;2981;p86"/>
              <p:cNvSpPr/>
              <p:nvPr/>
            </p:nvSpPr>
            <p:spPr>
              <a:xfrm>
                <a:off x="-333504" y="4520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2" name="Google Shape;2982;p86"/>
              <p:cNvSpPr/>
              <p:nvPr/>
            </p:nvSpPr>
            <p:spPr>
              <a:xfrm>
                <a:off x="-333504" y="1977694"/>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3" name="Google Shape;2983;p86"/>
              <p:cNvSpPr/>
              <p:nvPr/>
            </p:nvSpPr>
            <p:spPr>
              <a:xfrm>
                <a:off x="-333504" y="2485669"/>
                <a:ext cx="513981" cy="447539"/>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4" name="Google Shape;2984;p86"/>
              <p:cNvSpPr/>
              <p:nvPr/>
            </p:nvSpPr>
            <p:spPr>
              <a:xfrm>
                <a:off x="576359" y="-55979"/>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5" name="Google Shape;2985;p86"/>
              <p:cNvSpPr/>
              <p:nvPr/>
            </p:nvSpPr>
            <p:spPr>
              <a:xfrm>
                <a:off x="2395660" y="-5597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6" name="Google Shape;2986;p86"/>
              <p:cNvSpPr/>
              <p:nvPr/>
            </p:nvSpPr>
            <p:spPr>
              <a:xfrm>
                <a:off x="120676" y="-310185"/>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7" name="Google Shape;2987;p86"/>
              <p:cNvSpPr/>
              <p:nvPr/>
            </p:nvSpPr>
            <p:spPr>
              <a:xfrm>
                <a:off x="1031184" y="-31018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8" name="Google Shape;2988;p86"/>
              <p:cNvSpPr/>
              <p:nvPr/>
            </p:nvSpPr>
            <p:spPr>
              <a:xfrm>
                <a:off x="1486009" y="-5597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9" name="Google Shape;2989;p86"/>
              <p:cNvSpPr/>
              <p:nvPr/>
            </p:nvSpPr>
            <p:spPr>
              <a:xfrm>
                <a:off x="-333291" y="-5662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990" name="Google Shape;2990;p86"/>
            <p:cNvSpPr/>
            <p:nvPr/>
          </p:nvSpPr>
          <p:spPr>
            <a:xfrm>
              <a:off x="7025501" y="4563575"/>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1" name="Google Shape;2991;p86"/>
            <p:cNvSpPr/>
            <p:nvPr/>
          </p:nvSpPr>
          <p:spPr>
            <a:xfrm>
              <a:off x="8558439" y="4563575"/>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2" name="Google Shape;2992;p86"/>
            <p:cNvSpPr/>
            <p:nvPr/>
          </p:nvSpPr>
          <p:spPr>
            <a:xfrm>
              <a:off x="8175385" y="4348999"/>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3" name="Google Shape;2993;p86"/>
            <p:cNvSpPr/>
            <p:nvPr/>
          </p:nvSpPr>
          <p:spPr>
            <a:xfrm>
              <a:off x="8175385" y="3920211"/>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4" name="Google Shape;2994;p86"/>
            <p:cNvSpPr/>
            <p:nvPr/>
          </p:nvSpPr>
          <p:spPr>
            <a:xfrm>
              <a:off x="8558439" y="2848058"/>
              <a:ext cx="432875" cy="378131"/>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5" name="Google Shape;2995;p86"/>
            <p:cNvSpPr/>
            <p:nvPr/>
          </p:nvSpPr>
          <p:spPr>
            <a:xfrm>
              <a:off x="8558439" y="3705635"/>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6" name="Google Shape;2996;p86"/>
            <p:cNvSpPr/>
            <p:nvPr/>
          </p:nvSpPr>
          <p:spPr>
            <a:xfrm>
              <a:off x="7791609" y="4563575"/>
              <a:ext cx="433597" cy="37921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7" name="Google Shape;2997;p86"/>
            <p:cNvSpPr/>
            <p:nvPr/>
          </p:nvSpPr>
          <p:spPr>
            <a:xfrm>
              <a:off x="7791609"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8" name="Google Shape;2998;p86"/>
            <p:cNvSpPr/>
            <p:nvPr/>
          </p:nvSpPr>
          <p:spPr>
            <a:xfrm>
              <a:off x="8175385" y="3491422"/>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9" name="Google Shape;2999;p86"/>
            <p:cNvSpPr/>
            <p:nvPr/>
          </p:nvSpPr>
          <p:spPr>
            <a:xfrm>
              <a:off x="8942587" y="392019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0" name="Google Shape;3000;p86"/>
            <p:cNvSpPr/>
            <p:nvPr/>
          </p:nvSpPr>
          <p:spPr>
            <a:xfrm>
              <a:off x="8942587" y="3491044"/>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1" name="Google Shape;3001;p86"/>
            <p:cNvSpPr/>
            <p:nvPr/>
          </p:nvSpPr>
          <p:spPr>
            <a:xfrm>
              <a:off x="8942587" y="3062255"/>
              <a:ext cx="432875" cy="37813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2" name="Google Shape;3002;p86"/>
            <p:cNvSpPr/>
            <p:nvPr/>
          </p:nvSpPr>
          <p:spPr>
            <a:xfrm>
              <a:off x="8942587" y="4348987"/>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3" name="Google Shape;3003;p86"/>
            <p:cNvSpPr/>
            <p:nvPr/>
          </p:nvSpPr>
          <p:spPr>
            <a:xfrm>
              <a:off x="8558439" y="4993443"/>
              <a:ext cx="432875" cy="37921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4" name="Google Shape;3004;p86"/>
            <p:cNvSpPr/>
            <p:nvPr/>
          </p:nvSpPr>
          <p:spPr>
            <a:xfrm>
              <a:off x="7408555" y="4778868"/>
              <a:ext cx="432514" cy="379216"/>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5" name="Google Shape;3005;p86"/>
            <p:cNvSpPr/>
            <p:nvPr/>
          </p:nvSpPr>
          <p:spPr>
            <a:xfrm>
              <a:off x="8175385" y="4778868"/>
              <a:ext cx="432875" cy="37921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6" name="Google Shape;3006;p86"/>
            <p:cNvSpPr/>
            <p:nvPr/>
          </p:nvSpPr>
          <p:spPr>
            <a:xfrm>
              <a:off x="8942587" y="4778856"/>
              <a:ext cx="432875" cy="378492"/>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7" name="Google Shape;3007;p86"/>
            <p:cNvSpPr/>
            <p:nvPr/>
          </p:nvSpPr>
          <p:spPr>
            <a:xfrm>
              <a:off x="7025501" y="4993443"/>
              <a:ext cx="432514" cy="37921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8" name="Google Shape;3008;p86"/>
            <p:cNvSpPr/>
            <p:nvPr/>
          </p:nvSpPr>
          <p:spPr>
            <a:xfrm>
              <a:off x="6641385" y="477886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9" name="Google Shape;3009;p86"/>
            <p:cNvSpPr/>
            <p:nvPr/>
          </p:nvSpPr>
          <p:spPr>
            <a:xfrm>
              <a:off x="7024971" y="4134786"/>
              <a:ext cx="433597" cy="37813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010" name="Google Shape;3010;p86"/>
          <p:cNvGrpSpPr/>
          <p:nvPr/>
        </p:nvGrpSpPr>
        <p:grpSpPr>
          <a:xfrm>
            <a:off x="43086" y="161378"/>
            <a:ext cx="8948225" cy="5210191"/>
            <a:chOff x="43086" y="161378"/>
            <a:chExt cx="8948225" cy="5210191"/>
          </a:xfrm>
        </p:grpSpPr>
        <p:grpSp>
          <p:nvGrpSpPr>
            <p:cNvPr id="3011" name="Google Shape;3011;p86"/>
            <p:cNvGrpSpPr/>
            <p:nvPr/>
          </p:nvGrpSpPr>
          <p:grpSpPr>
            <a:xfrm>
              <a:off x="7791782" y="4134778"/>
              <a:ext cx="1199530" cy="1236791"/>
              <a:chOff x="7617459" y="4010692"/>
              <a:chExt cx="1424281" cy="1465218"/>
            </a:xfrm>
          </p:grpSpPr>
          <p:sp>
            <p:nvSpPr>
              <p:cNvPr id="3012" name="Google Shape;3012;p86"/>
              <p:cNvSpPr/>
              <p:nvPr/>
            </p:nvSpPr>
            <p:spPr>
              <a:xfrm>
                <a:off x="8527759" y="401069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3" name="Google Shape;3013;p86"/>
              <p:cNvSpPr/>
              <p:nvPr/>
            </p:nvSpPr>
            <p:spPr>
              <a:xfrm>
                <a:off x="7617459" y="5027942"/>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014" name="Google Shape;3014;p86"/>
            <p:cNvSpPr/>
            <p:nvPr/>
          </p:nvSpPr>
          <p:spPr>
            <a:xfrm>
              <a:off x="43086" y="9629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5" name="Google Shape;3015;p86"/>
            <p:cNvSpPr/>
            <p:nvPr/>
          </p:nvSpPr>
          <p:spPr>
            <a:xfrm>
              <a:off x="1338486" y="16137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6" name="Google Shape;3016;p86"/>
            <p:cNvSpPr/>
            <p:nvPr/>
          </p:nvSpPr>
          <p:spPr>
            <a:xfrm>
              <a:off x="8430786" y="3112928"/>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7" name="Google Shape;3017;p86"/>
            <p:cNvSpPr/>
            <p:nvPr/>
          </p:nvSpPr>
          <p:spPr>
            <a:xfrm>
              <a:off x="7916436" y="3869553"/>
              <a:ext cx="432875" cy="37813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18" name="Shape 3018"/>
        <p:cNvGrpSpPr/>
        <p:nvPr/>
      </p:nvGrpSpPr>
      <p:grpSpPr>
        <a:xfrm>
          <a:off x="0" y="0"/>
          <a:ext cx="0" cy="0"/>
          <a:chOff x="0" y="0"/>
          <a:chExt cx="0" cy="0"/>
        </a:xfrm>
      </p:grpSpPr>
      <p:pic>
        <p:nvPicPr>
          <p:cNvPr id="3019" name="Google Shape;3019;p8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020" name="Google Shape;3020;p87"/>
          <p:cNvGrpSpPr/>
          <p:nvPr/>
        </p:nvGrpSpPr>
        <p:grpSpPr>
          <a:xfrm>
            <a:off x="5153397" y="4176600"/>
            <a:ext cx="4257809" cy="1230582"/>
            <a:chOff x="5153397" y="4176600"/>
            <a:chExt cx="4257809" cy="1230582"/>
          </a:xfrm>
        </p:grpSpPr>
        <p:sp>
          <p:nvSpPr>
            <p:cNvPr id="3021" name="Google Shape;3021;p87"/>
            <p:cNvSpPr/>
            <p:nvPr/>
          </p:nvSpPr>
          <p:spPr>
            <a:xfrm>
              <a:off x="5544067" y="460285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2" name="Google Shape;3022;p87"/>
            <p:cNvSpPr/>
            <p:nvPr/>
          </p:nvSpPr>
          <p:spPr>
            <a:xfrm>
              <a:off x="7070298" y="460285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3" name="Google Shape;3023;p87"/>
            <p:cNvSpPr/>
            <p:nvPr/>
          </p:nvSpPr>
          <p:spPr>
            <a:xfrm>
              <a:off x="8597609"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4" name="Google Shape;3024;p87"/>
            <p:cNvSpPr/>
            <p:nvPr/>
          </p:nvSpPr>
          <p:spPr>
            <a:xfrm>
              <a:off x="8215961" y="4389548"/>
              <a:ext cx="431283" cy="37697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5" name="Google Shape;3025;p87"/>
            <p:cNvSpPr/>
            <p:nvPr/>
          </p:nvSpPr>
          <p:spPr>
            <a:xfrm>
              <a:off x="8597609" y="4176600"/>
              <a:ext cx="431283" cy="37589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6" name="Google Shape;3026;p87"/>
            <p:cNvSpPr/>
            <p:nvPr/>
          </p:nvSpPr>
          <p:spPr>
            <a:xfrm>
              <a:off x="6307003" y="460285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7" name="Google Shape;3027;p87"/>
            <p:cNvSpPr/>
            <p:nvPr/>
          </p:nvSpPr>
          <p:spPr>
            <a:xfrm>
              <a:off x="7833594" y="460285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028" name="Google Shape;3028;p87"/>
            <p:cNvGrpSpPr/>
            <p:nvPr/>
          </p:nvGrpSpPr>
          <p:grpSpPr>
            <a:xfrm>
              <a:off x="5544067" y="5030206"/>
              <a:ext cx="3484825" cy="376976"/>
              <a:chOff x="5585792" y="5030206"/>
              <a:chExt cx="3484825" cy="376976"/>
            </a:xfrm>
          </p:grpSpPr>
          <p:sp>
            <p:nvSpPr>
              <p:cNvPr id="3029" name="Google Shape;3029;p87"/>
              <p:cNvSpPr/>
              <p:nvPr/>
            </p:nvSpPr>
            <p:spPr>
              <a:xfrm>
                <a:off x="5585792" y="5030206"/>
                <a:ext cx="430924" cy="376976"/>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0" name="Google Shape;3030;p87"/>
              <p:cNvSpPr/>
              <p:nvPr/>
            </p:nvSpPr>
            <p:spPr>
              <a:xfrm>
                <a:off x="7112023" y="5030206"/>
                <a:ext cx="430924" cy="376976"/>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1" name="Google Shape;3031;p87"/>
              <p:cNvSpPr/>
              <p:nvPr/>
            </p:nvSpPr>
            <p:spPr>
              <a:xfrm>
                <a:off x="8639334" y="5030206"/>
                <a:ext cx="431283" cy="37697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032" name="Google Shape;3032;p87"/>
            <p:cNvSpPr/>
            <p:nvPr/>
          </p:nvSpPr>
          <p:spPr>
            <a:xfrm>
              <a:off x="7833594" y="5030206"/>
              <a:ext cx="432003" cy="37697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3" name="Google Shape;3033;p87"/>
            <p:cNvSpPr/>
            <p:nvPr/>
          </p:nvSpPr>
          <p:spPr>
            <a:xfrm>
              <a:off x="5153397" y="481688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4" name="Google Shape;3034;p87"/>
            <p:cNvSpPr/>
            <p:nvPr/>
          </p:nvSpPr>
          <p:spPr>
            <a:xfrm>
              <a:off x="66879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5" name="Google Shape;3035;p87"/>
            <p:cNvSpPr/>
            <p:nvPr/>
          </p:nvSpPr>
          <p:spPr>
            <a:xfrm>
              <a:off x="7454924"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6" name="Google Shape;3036;p87"/>
            <p:cNvSpPr/>
            <p:nvPr/>
          </p:nvSpPr>
          <p:spPr>
            <a:xfrm>
              <a:off x="8221849" y="481688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7" name="Google Shape;3037;p87"/>
            <p:cNvSpPr/>
            <p:nvPr/>
          </p:nvSpPr>
          <p:spPr>
            <a:xfrm>
              <a:off x="5930589" y="481688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8" name="Google Shape;3038;p87"/>
            <p:cNvSpPr/>
            <p:nvPr/>
          </p:nvSpPr>
          <p:spPr>
            <a:xfrm>
              <a:off x="8978224" y="4811812"/>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039" name="Google Shape;3039;p87"/>
          <p:cNvGrpSpPr/>
          <p:nvPr/>
        </p:nvGrpSpPr>
        <p:grpSpPr>
          <a:xfrm>
            <a:off x="-286628" y="-260938"/>
            <a:ext cx="3890159" cy="1020278"/>
            <a:chOff x="-286628" y="-260938"/>
            <a:chExt cx="3890159" cy="1020278"/>
          </a:xfrm>
        </p:grpSpPr>
        <p:sp>
          <p:nvSpPr>
            <p:cNvPr id="3040" name="Google Shape;3040;p87"/>
            <p:cNvSpPr/>
            <p:nvPr/>
          </p:nvSpPr>
          <p:spPr>
            <a:xfrm>
              <a:off x="485750" y="381658"/>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1" name="Google Shape;3041;p87"/>
            <p:cNvSpPr/>
            <p:nvPr/>
          </p:nvSpPr>
          <p:spPr>
            <a:xfrm>
              <a:off x="101559" y="1673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2" name="Google Shape;3042;p87"/>
            <p:cNvSpPr/>
            <p:nvPr/>
          </p:nvSpPr>
          <p:spPr>
            <a:xfrm>
              <a:off x="869217" y="167337"/>
              <a:ext cx="433343" cy="37768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3" name="Google Shape;3043;p87"/>
            <p:cNvSpPr/>
            <p:nvPr/>
          </p:nvSpPr>
          <p:spPr>
            <a:xfrm>
              <a:off x="1636152" y="167337"/>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4" name="Google Shape;3044;p87"/>
            <p:cNvSpPr/>
            <p:nvPr/>
          </p:nvSpPr>
          <p:spPr>
            <a:xfrm>
              <a:off x="2403087" y="167337"/>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5" name="Google Shape;3045;p87"/>
            <p:cNvSpPr/>
            <p:nvPr/>
          </p:nvSpPr>
          <p:spPr>
            <a:xfrm>
              <a:off x="102097" y="-260938"/>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6" name="Google Shape;3046;p87"/>
            <p:cNvSpPr/>
            <p:nvPr/>
          </p:nvSpPr>
          <p:spPr>
            <a:xfrm>
              <a:off x="1636689" y="-2609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7" name="Google Shape;3047;p87"/>
            <p:cNvSpPr/>
            <p:nvPr/>
          </p:nvSpPr>
          <p:spPr>
            <a:xfrm>
              <a:off x="2403624"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8" name="Google Shape;3048;p87"/>
            <p:cNvSpPr/>
            <p:nvPr/>
          </p:nvSpPr>
          <p:spPr>
            <a:xfrm>
              <a:off x="3170549" y="-2609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9" name="Google Shape;3049;p87"/>
            <p:cNvSpPr/>
            <p:nvPr/>
          </p:nvSpPr>
          <p:spPr>
            <a:xfrm>
              <a:off x="-286628" y="367837"/>
              <a:ext cx="434065" cy="37768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0" name="Google Shape;3050;p87"/>
            <p:cNvSpPr/>
            <p:nvPr/>
          </p:nvSpPr>
          <p:spPr>
            <a:xfrm>
              <a:off x="1252689"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1" name="Google Shape;3051;p87"/>
            <p:cNvSpPr/>
            <p:nvPr/>
          </p:nvSpPr>
          <p:spPr>
            <a:xfrm>
              <a:off x="2019624"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2" name="Google Shape;3052;p87"/>
            <p:cNvSpPr/>
            <p:nvPr/>
          </p:nvSpPr>
          <p:spPr>
            <a:xfrm>
              <a:off x="2786549" y="-46638"/>
              <a:ext cx="432981" cy="37768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3" name="Google Shape;3053;p87"/>
            <p:cNvSpPr/>
            <p:nvPr/>
          </p:nvSpPr>
          <p:spPr>
            <a:xfrm>
              <a:off x="485764" y="-46638"/>
              <a:ext cx="432981" cy="37768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054" name="Google Shape;3054;p87"/>
          <p:cNvSpPr txBox="1"/>
          <p:nvPr>
            <p:ph idx="1" type="subTitle"/>
          </p:nvPr>
        </p:nvSpPr>
        <p:spPr>
          <a:xfrm>
            <a:off x="1136700" y="14843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055" name="Google Shape;3055;p8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56" name="Google Shape;3056;p87"/>
          <p:cNvSpPr txBox="1"/>
          <p:nvPr>
            <p:ph idx="2" type="subTitle"/>
          </p:nvPr>
        </p:nvSpPr>
        <p:spPr>
          <a:xfrm>
            <a:off x="1136700" y="2860225"/>
            <a:ext cx="6870600" cy="123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grpSp>
        <p:nvGrpSpPr>
          <p:cNvPr id="3057" name="Google Shape;3057;p87"/>
          <p:cNvGrpSpPr/>
          <p:nvPr/>
        </p:nvGrpSpPr>
        <p:grpSpPr>
          <a:xfrm>
            <a:off x="-145457" y="-25174"/>
            <a:ext cx="9413898" cy="5205066"/>
            <a:chOff x="-145457" y="-25174"/>
            <a:chExt cx="9413898" cy="5205066"/>
          </a:xfrm>
        </p:grpSpPr>
        <p:sp>
          <p:nvSpPr>
            <p:cNvPr id="3058" name="Google Shape;3058;p87"/>
            <p:cNvSpPr/>
            <p:nvPr/>
          </p:nvSpPr>
          <p:spPr>
            <a:xfrm>
              <a:off x="8830118" y="39628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9" name="Google Shape;3059;p87"/>
            <p:cNvSpPr/>
            <p:nvPr/>
          </p:nvSpPr>
          <p:spPr>
            <a:xfrm>
              <a:off x="-145457" y="-2517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0" name="Google Shape;3060;p87"/>
            <p:cNvSpPr/>
            <p:nvPr/>
          </p:nvSpPr>
          <p:spPr>
            <a:xfrm>
              <a:off x="5742793" y="47985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1" name="Google Shape;3061;p87"/>
            <p:cNvSpPr/>
            <p:nvPr/>
          </p:nvSpPr>
          <p:spPr>
            <a:xfrm>
              <a:off x="7607518" y="46040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2" name="Google Shape;3062;p87"/>
            <p:cNvSpPr/>
            <p:nvPr/>
          </p:nvSpPr>
          <p:spPr>
            <a:xfrm>
              <a:off x="2933618" y="116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63" name="Shape 3063"/>
        <p:cNvGrpSpPr/>
        <p:nvPr/>
      </p:nvGrpSpPr>
      <p:grpSpPr>
        <a:xfrm>
          <a:off x="0" y="0"/>
          <a:ext cx="0" cy="0"/>
          <a:chOff x="0" y="0"/>
          <a:chExt cx="0" cy="0"/>
        </a:xfrm>
      </p:grpSpPr>
      <p:sp>
        <p:nvSpPr>
          <p:cNvPr id="3064" name="Google Shape;3064;p88"/>
          <p:cNvSpPr/>
          <p:nvPr>
            <p:ph idx="2" type="pic"/>
          </p:nvPr>
        </p:nvSpPr>
        <p:spPr>
          <a:xfrm>
            <a:off x="0" y="0"/>
            <a:ext cx="9144000" cy="5143500"/>
          </a:xfrm>
          <a:prstGeom prst="rect">
            <a:avLst/>
          </a:prstGeom>
          <a:noFill/>
          <a:ln>
            <a:noFill/>
          </a:ln>
        </p:spPr>
      </p:sp>
      <p:sp>
        <p:nvSpPr>
          <p:cNvPr id="3065" name="Google Shape;3065;p88"/>
          <p:cNvSpPr txBox="1"/>
          <p:nvPr>
            <p:ph type="title"/>
          </p:nvPr>
        </p:nvSpPr>
        <p:spPr>
          <a:xfrm>
            <a:off x="713225" y="3840475"/>
            <a:ext cx="30282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None/>
              <a:defRPr b="1" sz="2100">
                <a:latin typeface="DM Sans"/>
                <a:ea typeface="DM Sans"/>
                <a:cs typeface="DM Sans"/>
                <a:sym typeface="DM Sans"/>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66" name="Shape 3066"/>
        <p:cNvGrpSpPr/>
        <p:nvPr/>
      </p:nvGrpSpPr>
      <p:grpSpPr>
        <a:xfrm>
          <a:off x="0" y="0"/>
          <a:ext cx="0" cy="0"/>
          <a:chOff x="0" y="0"/>
          <a:chExt cx="0" cy="0"/>
        </a:xfrm>
      </p:grpSpPr>
      <p:pic>
        <p:nvPicPr>
          <p:cNvPr id="3067" name="Google Shape;3067;p8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3068" name="Google Shape;3068;p89"/>
          <p:cNvSpPr/>
          <p:nvPr/>
        </p:nvSpPr>
        <p:spPr>
          <a:xfrm>
            <a:off x="8590009" y="1682915"/>
            <a:ext cx="425627" cy="37060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9" name="Google Shape;3069;p89"/>
          <p:cNvSpPr txBox="1"/>
          <p:nvPr>
            <p:ph hasCustomPrompt="1" type="title"/>
          </p:nvPr>
        </p:nvSpPr>
        <p:spPr>
          <a:xfrm>
            <a:off x="1982850" y="1625213"/>
            <a:ext cx="5178300" cy="929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5500">
                <a:latin typeface="DM Sans"/>
                <a:ea typeface="DM Sans"/>
                <a:cs typeface="DM Sans"/>
                <a:sym typeface="DM San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70" name="Google Shape;3070;p89"/>
          <p:cNvSpPr txBox="1"/>
          <p:nvPr>
            <p:ph idx="1" type="subTitle"/>
          </p:nvPr>
        </p:nvSpPr>
        <p:spPr>
          <a:xfrm>
            <a:off x="1982850" y="2564725"/>
            <a:ext cx="5178300" cy="393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71" name="Google Shape;3071;p89"/>
          <p:cNvGrpSpPr/>
          <p:nvPr/>
        </p:nvGrpSpPr>
        <p:grpSpPr>
          <a:xfrm>
            <a:off x="-226815" y="-211302"/>
            <a:ext cx="9619091" cy="5623018"/>
            <a:chOff x="-226815" y="-211302"/>
            <a:chExt cx="9619091" cy="5623018"/>
          </a:xfrm>
        </p:grpSpPr>
        <p:sp>
          <p:nvSpPr>
            <p:cNvPr id="3072" name="Google Shape;3072;p89"/>
            <p:cNvSpPr/>
            <p:nvPr/>
          </p:nvSpPr>
          <p:spPr>
            <a:xfrm>
              <a:off x="8212658" y="1472762"/>
              <a:ext cx="426337" cy="370607"/>
            </a:xfrm>
            <a:custGeom>
              <a:rect b="b" l="l" r="r" t="t"/>
              <a:pathLst>
                <a:path extrusionOk="0" h="1044" w="1201">
                  <a:moveTo>
                    <a:pt x="301" y="1044"/>
                  </a:moveTo>
                  <a:lnTo>
                    <a:pt x="0" y="521"/>
                  </a:lnTo>
                  <a:lnTo>
                    <a:pt x="301" y="0"/>
                  </a:lnTo>
                  <a:lnTo>
                    <a:pt x="899" y="0"/>
                  </a:lnTo>
                  <a:lnTo>
                    <a:pt x="1201" y="521"/>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3" name="Google Shape;3073;p89"/>
            <p:cNvSpPr/>
            <p:nvPr/>
          </p:nvSpPr>
          <p:spPr>
            <a:xfrm>
              <a:off x="8590009" y="840528"/>
              <a:ext cx="425627" cy="372027"/>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4" name="Google Shape;3074;p89"/>
            <p:cNvSpPr/>
            <p:nvPr/>
          </p:nvSpPr>
          <p:spPr>
            <a:xfrm>
              <a:off x="8212658" y="630020"/>
              <a:ext cx="426337" cy="372027"/>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5" name="Google Shape;3075;p89"/>
            <p:cNvSpPr/>
            <p:nvPr/>
          </p:nvSpPr>
          <p:spPr>
            <a:xfrm>
              <a:off x="7836017" y="419867"/>
              <a:ext cx="425272" cy="3709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6" name="Google Shape;3076;p89"/>
            <p:cNvSpPr/>
            <p:nvPr/>
          </p:nvSpPr>
          <p:spPr>
            <a:xfrm>
              <a:off x="5953168" y="2093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7" name="Google Shape;3077;p89"/>
            <p:cNvSpPr/>
            <p:nvPr/>
          </p:nvSpPr>
          <p:spPr>
            <a:xfrm>
              <a:off x="7459376" y="209359"/>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8" name="Google Shape;3078;p89"/>
            <p:cNvSpPr/>
            <p:nvPr/>
          </p:nvSpPr>
          <p:spPr>
            <a:xfrm>
              <a:off x="8212658" y="209359"/>
              <a:ext cx="426337" cy="370962"/>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9" name="Google Shape;3079;p89"/>
            <p:cNvSpPr/>
            <p:nvPr/>
          </p:nvSpPr>
          <p:spPr>
            <a:xfrm>
              <a:off x="8966649"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0" name="Google Shape;3080;p89"/>
            <p:cNvSpPr/>
            <p:nvPr/>
          </p:nvSpPr>
          <p:spPr>
            <a:xfrm>
              <a:off x="6329454" y="-794"/>
              <a:ext cx="425627" cy="370962"/>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1" name="Google Shape;3081;p89"/>
            <p:cNvSpPr/>
            <p:nvPr/>
          </p:nvSpPr>
          <p:spPr>
            <a:xfrm>
              <a:off x="7082736" y="-794"/>
              <a:ext cx="425272" cy="370962"/>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2" name="Google Shape;3082;p89"/>
            <p:cNvSpPr/>
            <p:nvPr/>
          </p:nvSpPr>
          <p:spPr>
            <a:xfrm>
              <a:off x="7836017" y="-794"/>
              <a:ext cx="425272" cy="370962"/>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3" name="Google Shape;3083;p89"/>
            <p:cNvSpPr/>
            <p:nvPr/>
          </p:nvSpPr>
          <p:spPr>
            <a:xfrm>
              <a:off x="8590009" y="-794"/>
              <a:ext cx="425627" cy="370962"/>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4" name="Google Shape;3084;p89"/>
            <p:cNvSpPr/>
            <p:nvPr/>
          </p:nvSpPr>
          <p:spPr>
            <a:xfrm>
              <a:off x="7459376" y="-211302"/>
              <a:ext cx="425272" cy="370962"/>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5" name="Google Shape;3085;p89"/>
            <p:cNvSpPr/>
            <p:nvPr/>
          </p:nvSpPr>
          <p:spPr>
            <a:xfrm>
              <a:off x="8966649" y="1051746"/>
              <a:ext cx="425627" cy="370962"/>
            </a:xfrm>
            <a:custGeom>
              <a:rect b="b" l="l" r="r" t="t"/>
              <a:pathLst>
                <a:path extrusionOk="0" h="1045" w="1199">
                  <a:moveTo>
                    <a:pt x="299" y="1045"/>
                  </a:moveTo>
                  <a:lnTo>
                    <a:pt x="0" y="522"/>
                  </a:lnTo>
                  <a:lnTo>
                    <a:pt x="299" y="0"/>
                  </a:lnTo>
                  <a:lnTo>
                    <a:pt x="900" y="0"/>
                  </a:lnTo>
                  <a:lnTo>
                    <a:pt x="1199" y="522"/>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6" name="Google Shape;3086;p89"/>
            <p:cNvSpPr/>
            <p:nvPr/>
          </p:nvSpPr>
          <p:spPr>
            <a:xfrm>
              <a:off x="8966649" y="630020"/>
              <a:ext cx="425627" cy="372027"/>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7" name="Google Shape;3087;p89"/>
            <p:cNvSpPr/>
            <p:nvPr/>
          </p:nvSpPr>
          <p:spPr>
            <a:xfrm>
              <a:off x="6706095" y="209359"/>
              <a:ext cx="425627" cy="370962"/>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8" name="Google Shape;3088;p89"/>
            <p:cNvSpPr/>
            <p:nvPr/>
          </p:nvSpPr>
          <p:spPr>
            <a:xfrm>
              <a:off x="-226815" y="5038251"/>
              <a:ext cx="427985" cy="37346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9" name="Google Shape;3089;p89"/>
            <p:cNvSpPr/>
            <p:nvPr/>
          </p:nvSpPr>
          <p:spPr>
            <a:xfrm>
              <a:off x="530091" y="5038251"/>
              <a:ext cx="427273" cy="37346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0" name="Google Shape;3090;p89"/>
            <p:cNvSpPr/>
            <p:nvPr/>
          </p:nvSpPr>
          <p:spPr>
            <a:xfrm>
              <a:off x="1286283" y="5038251"/>
              <a:ext cx="426916" cy="37346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1" name="Google Shape;3091;p89"/>
            <p:cNvSpPr/>
            <p:nvPr/>
          </p:nvSpPr>
          <p:spPr>
            <a:xfrm>
              <a:off x="2420572" y="4827286"/>
              <a:ext cx="426916" cy="372396"/>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2" name="Google Shape;3092;p89"/>
            <p:cNvSpPr/>
            <p:nvPr/>
          </p:nvSpPr>
          <p:spPr>
            <a:xfrm>
              <a:off x="1286283" y="4615965"/>
              <a:ext cx="426916" cy="372396"/>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3" name="Google Shape;3093;p89"/>
            <p:cNvSpPr/>
            <p:nvPr/>
          </p:nvSpPr>
          <p:spPr>
            <a:xfrm>
              <a:off x="-226815" y="4193678"/>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4" name="Google Shape;3094;p89"/>
            <p:cNvSpPr/>
            <p:nvPr/>
          </p:nvSpPr>
          <p:spPr>
            <a:xfrm>
              <a:off x="1664379" y="4827286"/>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5" name="Google Shape;3095;p89"/>
            <p:cNvSpPr/>
            <p:nvPr/>
          </p:nvSpPr>
          <p:spPr>
            <a:xfrm>
              <a:off x="-226815" y="461596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6" name="Google Shape;3096;p89"/>
            <p:cNvSpPr/>
            <p:nvPr/>
          </p:nvSpPr>
          <p:spPr>
            <a:xfrm>
              <a:off x="151994" y="4404643"/>
              <a:ext cx="427273" cy="372753"/>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7" name="Google Shape;3097;p89"/>
            <p:cNvSpPr/>
            <p:nvPr/>
          </p:nvSpPr>
          <p:spPr>
            <a:xfrm>
              <a:off x="-226815" y="3771392"/>
              <a:ext cx="427985" cy="37239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8" name="Google Shape;3098;p89"/>
            <p:cNvSpPr/>
            <p:nvPr/>
          </p:nvSpPr>
          <p:spPr>
            <a:xfrm>
              <a:off x="2042476" y="5038251"/>
              <a:ext cx="426916" cy="37346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9" name="Google Shape;3099;p89"/>
            <p:cNvSpPr/>
            <p:nvPr/>
          </p:nvSpPr>
          <p:spPr>
            <a:xfrm>
              <a:off x="908187" y="4827286"/>
              <a:ext cx="427273" cy="37239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0" name="Google Shape;3100;p89"/>
            <p:cNvSpPr/>
            <p:nvPr/>
          </p:nvSpPr>
          <p:spPr>
            <a:xfrm>
              <a:off x="530091" y="461596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1" name="Google Shape;3101;p89"/>
            <p:cNvSpPr/>
            <p:nvPr/>
          </p:nvSpPr>
          <p:spPr>
            <a:xfrm>
              <a:off x="151994" y="3560070"/>
              <a:ext cx="427273" cy="372396"/>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2" name="Google Shape;3102;p89"/>
            <p:cNvSpPr/>
            <p:nvPr/>
          </p:nvSpPr>
          <p:spPr>
            <a:xfrm>
              <a:off x="-226815" y="334804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3" name="Google Shape;3103;p89"/>
            <p:cNvSpPr/>
            <p:nvPr/>
          </p:nvSpPr>
          <p:spPr>
            <a:xfrm>
              <a:off x="530091" y="41936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4" name="Google Shape;3104;p89"/>
            <p:cNvSpPr/>
            <p:nvPr/>
          </p:nvSpPr>
          <p:spPr>
            <a:xfrm>
              <a:off x="530103" y="37713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5" name="Google Shape;3105;p89"/>
            <p:cNvSpPr/>
            <p:nvPr/>
          </p:nvSpPr>
          <p:spPr>
            <a:xfrm>
              <a:off x="530103" y="334907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6" name="Google Shape;3106;p89"/>
            <p:cNvSpPr/>
            <p:nvPr/>
          </p:nvSpPr>
          <p:spPr>
            <a:xfrm>
              <a:off x="7836018" y="841059"/>
              <a:ext cx="425272" cy="3709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7" name="Google Shape;3107;p89"/>
            <p:cNvSpPr/>
            <p:nvPr/>
          </p:nvSpPr>
          <p:spPr>
            <a:xfrm>
              <a:off x="151648" y="3138095"/>
              <a:ext cx="427985" cy="37239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8" name="Google Shape;3108;p89"/>
            <p:cNvSpPr/>
            <p:nvPr/>
          </p:nvSpPr>
          <p:spPr>
            <a:xfrm>
              <a:off x="1664379" y="4417811"/>
              <a:ext cx="426916" cy="37239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109" name="Google Shape;3109;p89"/>
          <p:cNvGrpSpPr/>
          <p:nvPr/>
        </p:nvGrpSpPr>
        <p:grpSpPr>
          <a:xfrm>
            <a:off x="126" y="-212016"/>
            <a:ext cx="9016333" cy="5411700"/>
            <a:chOff x="126" y="-212016"/>
            <a:chExt cx="9016333" cy="5411700"/>
          </a:xfrm>
        </p:grpSpPr>
        <p:sp>
          <p:nvSpPr>
            <p:cNvPr id="3110" name="Google Shape;3110;p89"/>
            <p:cNvSpPr/>
            <p:nvPr/>
          </p:nvSpPr>
          <p:spPr>
            <a:xfrm>
              <a:off x="8589186" y="1261534"/>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1" name="Google Shape;3111;p89"/>
            <p:cNvSpPr/>
            <p:nvPr/>
          </p:nvSpPr>
          <p:spPr>
            <a:xfrm>
              <a:off x="6705286" y="-212016"/>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2" name="Google Shape;3112;p89"/>
            <p:cNvSpPr/>
            <p:nvPr/>
          </p:nvSpPr>
          <p:spPr>
            <a:xfrm>
              <a:off x="8400349" y="419159"/>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113" name="Google Shape;3113;p89"/>
            <p:cNvGrpSpPr/>
            <p:nvPr/>
          </p:nvGrpSpPr>
          <p:grpSpPr>
            <a:xfrm>
              <a:off x="126" y="3295514"/>
              <a:ext cx="1335333" cy="1904170"/>
              <a:chOff x="44634" y="2800130"/>
              <a:chExt cx="1606319" cy="2290593"/>
            </a:xfrm>
          </p:grpSpPr>
          <p:sp>
            <p:nvSpPr>
              <p:cNvPr id="3114" name="Google Shape;3114;p89"/>
              <p:cNvSpPr/>
              <p:nvPr/>
            </p:nvSpPr>
            <p:spPr>
              <a:xfrm>
                <a:off x="226884" y="46427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5" name="Google Shape;3115;p89"/>
              <p:cNvSpPr/>
              <p:nvPr/>
            </p:nvSpPr>
            <p:spPr>
              <a:xfrm>
                <a:off x="1136971" y="413455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6" name="Google Shape;3116;p89"/>
              <p:cNvSpPr/>
              <p:nvPr/>
            </p:nvSpPr>
            <p:spPr>
              <a:xfrm>
                <a:off x="44634" y="2800130"/>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3117" name="Google Shape;3117;p89"/>
          <p:cNvSpPr/>
          <p:nvPr/>
        </p:nvSpPr>
        <p:spPr>
          <a:xfrm>
            <a:off x="539628" y="2910925"/>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8" name="Google Shape;3118;p89"/>
          <p:cNvSpPr/>
          <p:nvPr/>
        </p:nvSpPr>
        <p:spPr>
          <a:xfrm>
            <a:off x="911103" y="3987250"/>
            <a:ext cx="427273" cy="37239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3119" name="Shape 3119"/>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3120" name="Shape 3120"/>
        <p:cNvGrpSpPr/>
        <p:nvPr/>
      </p:nvGrpSpPr>
      <p:grpSpPr>
        <a:xfrm>
          <a:off x="0" y="0"/>
          <a:ext cx="0" cy="0"/>
          <a:chOff x="0" y="0"/>
          <a:chExt cx="0" cy="0"/>
        </a:xfrm>
      </p:grpSpPr>
      <p:pic>
        <p:nvPicPr>
          <p:cNvPr id="3121" name="Google Shape;3121;p91"/>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122" name="Google Shape;3122;p91"/>
          <p:cNvGrpSpPr/>
          <p:nvPr/>
        </p:nvGrpSpPr>
        <p:grpSpPr>
          <a:xfrm>
            <a:off x="-207404" y="-254822"/>
            <a:ext cx="9592757" cy="5665844"/>
            <a:chOff x="-207404" y="-254822"/>
            <a:chExt cx="9592757" cy="5665844"/>
          </a:xfrm>
        </p:grpSpPr>
        <p:grpSp>
          <p:nvGrpSpPr>
            <p:cNvPr id="3123" name="Google Shape;3123;p91"/>
            <p:cNvGrpSpPr/>
            <p:nvPr/>
          </p:nvGrpSpPr>
          <p:grpSpPr>
            <a:xfrm>
              <a:off x="7396721" y="3946039"/>
              <a:ext cx="1988632" cy="1464982"/>
              <a:chOff x="7396721" y="3946039"/>
              <a:chExt cx="1988632" cy="1464982"/>
            </a:xfrm>
          </p:grpSpPr>
          <p:sp>
            <p:nvSpPr>
              <p:cNvPr id="3124" name="Google Shape;3124;p91"/>
              <p:cNvSpPr/>
              <p:nvPr/>
            </p:nvSpPr>
            <p:spPr>
              <a:xfrm flipH="1">
                <a:off x="7782877"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5" name="Google Shape;3125;p91"/>
              <p:cNvSpPr/>
              <p:nvPr/>
            </p:nvSpPr>
            <p:spPr>
              <a:xfrm flipH="1">
                <a:off x="85587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6" name="Google Shape;3126;p91"/>
              <p:cNvSpPr/>
              <p:nvPr/>
            </p:nvSpPr>
            <p:spPr>
              <a:xfrm flipH="1">
                <a:off x="7396721"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7" name="Google Shape;3127;p91"/>
              <p:cNvSpPr/>
              <p:nvPr/>
            </p:nvSpPr>
            <p:spPr>
              <a:xfrm flipH="1">
                <a:off x="855840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8" name="Google Shape;3128;p91"/>
              <p:cNvSpPr/>
              <p:nvPr/>
            </p:nvSpPr>
            <p:spPr>
              <a:xfrm flipH="1">
                <a:off x="8171177"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9" name="Google Shape;3129;p91"/>
              <p:cNvSpPr/>
              <p:nvPr/>
            </p:nvSpPr>
            <p:spPr>
              <a:xfrm flipH="1">
                <a:off x="855840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0" name="Google Shape;3130;p91"/>
              <p:cNvSpPr/>
              <p:nvPr/>
            </p:nvSpPr>
            <p:spPr>
              <a:xfrm flipH="1">
                <a:off x="8947030" y="45953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1" name="Google Shape;3131;p91"/>
              <p:cNvSpPr/>
              <p:nvPr/>
            </p:nvSpPr>
            <p:spPr>
              <a:xfrm flipH="1">
                <a:off x="7396721"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2" name="Google Shape;3132;p91"/>
              <p:cNvSpPr/>
              <p:nvPr/>
            </p:nvSpPr>
            <p:spPr>
              <a:xfrm flipH="1">
                <a:off x="894703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133" name="Google Shape;3133;p91"/>
            <p:cNvGrpSpPr/>
            <p:nvPr/>
          </p:nvGrpSpPr>
          <p:grpSpPr>
            <a:xfrm>
              <a:off x="-207404" y="-254822"/>
              <a:ext cx="1920502" cy="2041536"/>
              <a:chOff x="-207404" y="-254822"/>
              <a:chExt cx="1920502" cy="2041536"/>
            </a:xfrm>
          </p:grpSpPr>
          <p:sp>
            <p:nvSpPr>
              <p:cNvPr id="3134" name="Google Shape;3134;p91"/>
              <p:cNvSpPr/>
              <p:nvPr/>
            </p:nvSpPr>
            <p:spPr>
              <a:xfrm>
                <a:off x="-20737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5" name="Google Shape;3135;p91"/>
              <p:cNvSpPr/>
              <p:nvPr/>
            </p:nvSpPr>
            <p:spPr>
              <a:xfrm>
                <a:off x="541758"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6" name="Google Shape;3136;p91"/>
              <p:cNvSpPr/>
              <p:nvPr/>
            </p:nvSpPr>
            <p:spPr>
              <a:xfrm>
                <a:off x="167542"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7" name="Google Shape;3137;p91"/>
              <p:cNvSpPr/>
              <p:nvPr/>
            </p:nvSpPr>
            <p:spPr>
              <a:xfrm>
                <a:off x="-20737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8" name="Google Shape;3138;p91"/>
              <p:cNvSpPr/>
              <p:nvPr/>
            </p:nvSpPr>
            <p:spPr>
              <a:xfrm>
                <a:off x="166671"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9" name="Google Shape;3139;p91"/>
              <p:cNvSpPr/>
              <p:nvPr/>
            </p:nvSpPr>
            <p:spPr>
              <a:xfrm>
                <a:off x="916855"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0" name="Google Shape;3140;p91"/>
              <p:cNvSpPr/>
              <p:nvPr/>
            </p:nvSpPr>
            <p:spPr>
              <a:xfrm>
                <a:off x="166659"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1" name="Google Shape;3141;p91"/>
              <p:cNvSpPr/>
              <p:nvPr/>
            </p:nvSpPr>
            <p:spPr>
              <a:xfrm>
                <a:off x="-207404" y="162814"/>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2" name="Google Shape;3142;p91"/>
              <p:cNvSpPr/>
              <p:nvPr/>
            </p:nvSpPr>
            <p:spPr>
              <a:xfrm>
                <a:off x="54175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3" name="Google Shape;3143;p91"/>
              <p:cNvSpPr/>
              <p:nvPr/>
            </p:nvSpPr>
            <p:spPr>
              <a:xfrm>
                <a:off x="1290208" y="-25482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144" name="Google Shape;3144;p91"/>
          <p:cNvGrpSpPr/>
          <p:nvPr/>
        </p:nvGrpSpPr>
        <p:grpSpPr>
          <a:xfrm>
            <a:off x="14130" y="225464"/>
            <a:ext cx="9371223" cy="4968579"/>
            <a:chOff x="14130" y="225464"/>
            <a:chExt cx="9371223" cy="4968579"/>
          </a:xfrm>
        </p:grpSpPr>
        <p:sp>
          <p:nvSpPr>
            <p:cNvPr id="3145" name="Google Shape;3145;p91"/>
            <p:cNvSpPr/>
            <p:nvPr/>
          </p:nvSpPr>
          <p:spPr>
            <a:xfrm flipH="1">
              <a:off x="894703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6" name="Google Shape;3146;p91"/>
            <p:cNvSpPr/>
            <p:nvPr/>
          </p:nvSpPr>
          <p:spPr>
            <a:xfrm flipH="1">
              <a:off x="7782518" y="4379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7" name="Google Shape;3147;p91"/>
            <p:cNvSpPr/>
            <p:nvPr/>
          </p:nvSpPr>
          <p:spPr>
            <a:xfrm flipH="1">
              <a:off x="7227255"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8" name="Google Shape;3148;p91"/>
            <p:cNvSpPr/>
            <p:nvPr/>
          </p:nvSpPr>
          <p:spPr>
            <a:xfrm>
              <a:off x="776705" y="2254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9" name="Google Shape;3149;p91"/>
            <p:cNvSpPr/>
            <p:nvPr/>
          </p:nvSpPr>
          <p:spPr>
            <a:xfrm>
              <a:off x="14130"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150" name="Google Shape;3150;p91"/>
          <p:cNvSpPr txBox="1"/>
          <p:nvPr>
            <p:ph idx="1" type="subTitle"/>
          </p:nvPr>
        </p:nvSpPr>
        <p:spPr>
          <a:xfrm>
            <a:off x="5378475" y="2259838"/>
            <a:ext cx="2652900" cy="108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151" name="Google Shape;3151;p91"/>
          <p:cNvSpPr txBox="1"/>
          <p:nvPr>
            <p:ph type="title"/>
          </p:nvPr>
        </p:nvSpPr>
        <p:spPr>
          <a:xfrm>
            <a:off x="7151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52" name="Shape 3152"/>
        <p:cNvGrpSpPr/>
        <p:nvPr/>
      </p:nvGrpSpPr>
      <p:grpSpPr>
        <a:xfrm>
          <a:off x="0" y="0"/>
          <a:ext cx="0" cy="0"/>
          <a:chOff x="0" y="0"/>
          <a:chExt cx="0" cy="0"/>
        </a:xfrm>
      </p:grpSpPr>
      <p:pic>
        <p:nvPicPr>
          <p:cNvPr id="3153" name="Google Shape;3153;p92"/>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3154" name="Google Shape;3154;p9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155" name="Google Shape;3155;p92"/>
          <p:cNvGrpSpPr/>
          <p:nvPr/>
        </p:nvGrpSpPr>
        <p:grpSpPr>
          <a:xfrm>
            <a:off x="-256528" y="-60021"/>
            <a:ext cx="9654593" cy="5468344"/>
            <a:chOff x="-256528" y="-60021"/>
            <a:chExt cx="9654593" cy="5468344"/>
          </a:xfrm>
        </p:grpSpPr>
        <p:sp>
          <p:nvSpPr>
            <p:cNvPr id="3156" name="Google Shape;3156;p92"/>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157" name="Google Shape;3157;p92"/>
            <p:cNvGrpSpPr/>
            <p:nvPr/>
          </p:nvGrpSpPr>
          <p:grpSpPr>
            <a:xfrm>
              <a:off x="-256528" y="-60021"/>
              <a:ext cx="9654593" cy="5254048"/>
              <a:chOff x="-256528" y="-60021"/>
              <a:chExt cx="9654593" cy="5254048"/>
            </a:xfrm>
          </p:grpSpPr>
          <p:sp>
            <p:nvSpPr>
              <p:cNvPr id="3158" name="Google Shape;3158;p92"/>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59" name="Google Shape;3159;p92"/>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0" name="Google Shape;3160;p92"/>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1" name="Google Shape;3161;p92"/>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2" name="Google Shape;3162;p92"/>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3" name="Google Shape;3163;p92"/>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4" name="Google Shape;3164;p92"/>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5" name="Google Shape;3165;p92"/>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6" name="Google Shape;3166;p92"/>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7" name="Google Shape;3167;p92"/>
              <p:cNvSpPr/>
              <p:nvPr/>
            </p:nvSpPr>
            <p:spPr>
              <a:xfrm>
                <a:off x="8964779" y="4172959"/>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8" name="Google Shape;3168;p92"/>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9" name="Google Shape;3169;p92"/>
              <p:cNvSpPr/>
              <p:nvPr/>
            </p:nvSpPr>
            <p:spPr>
              <a:xfrm>
                <a:off x="8964774" y="37438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0" name="Google Shape;3170;p92"/>
              <p:cNvSpPr/>
              <p:nvPr/>
            </p:nvSpPr>
            <p:spPr>
              <a:xfrm>
                <a:off x="7793429" y="4816027"/>
                <a:ext cx="433286" cy="377275"/>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1" name="Google Shape;3171;p92"/>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2" name="Google Shape;3172;p92"/>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3" name="Google Shape;3173;p92"/>
              <p:cNvSpPr/>
              <p:nvPr/>
            </p:nvSpPr>
            <p:spPr>
              <a:xfrm>
                <a:off x="868397" y="-60021"/>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174" name="Google Shape;3174;p92"/>
          <p:cNvGrpSpPr/>
          <p:nvPr/>
        </p:nvGrpSpPr>
        <p:grpSpPr>
          <a:xfrm>
            <a:off x="-258695" y="580639"/>
            <a:ext cx="9127798" cy="4830341"/>
            <a:chOff x="-258695" y="580639"/>
            <a:chExt cx="9127798" cy="4830341"/>
          </a:xfrm>
        </p:grpSpPr>
        <p:sp>
          <p:nvSpPr>
            <p:cNvPr id="3175" name="Google Shape;3175;p92"/>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6" name="Google Shape;3176;p92"/>
            <p:cNvSpPr/>
            <p:nvPr/>
          </p:nvSpPr>
          <p:spPr>
            <a:xfrm>
              <a:off x="125080" y="12240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7" name="Google Shape;3177;p92"/>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8" name="Google Shape;3178;p92"/>
            <p:cNvSpPr/>
            <p:nvPr/>
          </p:nvSpPr>
          <p:spPr>
            <a:xfrm>
              <a:off x="8430780"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179" name="Shape 3179"/>
        <p:cNvGrpSpPr/>
        <p:nvPr/>
      </p:nvGrpSpPr>
      <p:grpSpPr>
        <a:xfrm>
          <a:off x="0" y="0"/>
          <a:ext cx="0" cy="0"/>
          <a:chOff x="0" y="0"/>
          <a:chExt cx="0" cy="0"/>
        </a:xfrm>
      </p:grpSpPr>
      <p:pic>
        <p:nvPicPr>
          <p:cNvPr id="3180" name="Google Shape;3180;p93"/>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3181" name="Google Shape;3181;p9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182" name="Google Shape;3182;p93"/>
          <p:cNvGrpSpPr/>
          <p:nvPr/>
        </p:nvGrpSpPr>
        <p:grpSpPr>
          <a:xfrm>
            <a:off x="-286070" y="-267003"/>
            <a:ext cx="9720474" cy="5678024"/>
            <a:chOff x="-286070" y="-267003"/>
            <a:chExt cx="9720474" cy="5678024"/>
          </a:xfrm>
        </p:grpSpPr>
        <p:sp>
          <p:nvSpPr>
            <p:cNvPr id="3183" name="Google Shape;3183;p93"/>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4" name="Google Shape;3184;p93"/>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5" name="Google Shape;3185;p93"/>
            <p:cNvSpPr/>
            <p:nvPr/>
          </p:nvSpPr>
          <p:spPr>
            <a:xfrm>
              <a:off x="70845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6" name="Google Shape;3186;p93"/>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7" name="Google Shape;3187;p93"/>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8" name="Google Shape;3188;p93"/>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9" name="Google Shape;3189;p93"/>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0" name="Google Shape;3190;p93"/>
            <p:cNvSpPr/>
            <p:nvPr/>
          </p:nvSpPr>
          <p:spPr>
            <a:xfrm>
              <a:off x="8601373" y="800642"/>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1" name="Google Shape;3191;p93"/>
            <p:cNvSpPr/>
            <p:nvPr/>
          </p:nvSpPr>
          <p:spPr>
            <a:xfrm>
              <a:off x="8601373" y="377330"/>
              <a:ext cx="428313" cy="37329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2" name="Google Shape;3192;p93"/>
            <p:cNvSpPr/>
            <p:nvPr/>
          </p:nvSpPr>
          <p:spPr>
            <a:xfrm>
              <a:off x="8222355" y="165495"/>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3" name="Google Shape;3193;p93"/>
            <p:cNvSpPr/>
            <p:nvPr/>
          </p:nvSpPr>
          <p:spPr>
            <a:xfrm>
              <a:off x="7463604" y="165495"/>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194" name="Google Shape;3194;p93"/>
            <p:cNvGrpSpPr/>
            <p:nvPr/>
          </p:nvGrpSpPr>
          <p:grpSpPr>
            <a:xfrm>
              <a:off x="-286070" y="3734526"/>
              <a:ext cx="438323" cy="813879"/>
              <a:chOff x="102555" y="3513551"/>
              <a:chExt cx="438323" cy="813879"/>
            </a:xfrm>
          </p:grpSpPr>
          <p:sp>
            <p:nvSpPr>
              <p:cNvPr id="3195" name="Google Shape;3195;p93"/>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6" name="Google Shape;3196;p93"/>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197" name="Google Shape;3197;p93"/>
            <p:cNvSpPr/>
            <p:nvPr/>
          </p:nvSpPr>
          <p:spPr>
            <a:xfrm>
              <a:off x="1264969" y="5028535"/>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8" name="Google Shape;3198;p93"/>
            <p:cNvSpPr/>
            <p:nvPr/>
          </p:nvSpPr>
          <p:spPr>
            <a:xfrm>
              <a:off x="7842992" y="-63030"/>
              <a:ext cx="427956" cy="37329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9" name="Google Shape;3199;p93"/>
            <p:cNvSpPr/>
            <p:nvPr/>
          </p:nvSpPr>
          <p:spPr>
            <a:xfrm>
              <a:off x="8996811" y="-26700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0" name="Google Shape;3200;p93"/>
            <p:cNvSpPr/>
            <p:nvPr/>
          </p:nvSpPr>
          <p:spPr>
            <a:xfrm>
              <a:off x="-286070" y="5029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1" name="Google Shape;3201;p93"/>
            <p:cNvSpPr/>
            <p:nvPr/>
          </p:nvSpPr>
          <p:spPr>
            <a:xfrm>
              <a:off x="7457180" y="-262417"/>
              <a:ext cx="428313" cy="37329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2" name="Google Shape;3202;p93"/>
            <p:cNvSpPr/>
            <p:nvPr/>
          </p:nvSpPr>
          <p:spPr>
            <a:xfrm>
              <a:off x="8996811" y="162822"/>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203" name="Google Shape;3203;p93"/>
          <p:cNvGrpSpPr/>
          <p:nvPr/>
        </p:nvGrpSpPr>
        <p:grpSpPr>
          <a:xfrm>
            <a:off x="281680" y="-63030"/>
            <a:ext cx="9153454" cy="5257072"/>
            <a:chOff x="281680" y="-63030"/>
            <a:chExt cx="9153454" cy="5257072"/>
          </a:xfrm>
        </p:grpSpPr>
        <p:sp>
          <p:nvSpPr>
            <p:cNvPr id="3204" name="Google Shape;3204;p93"/>
            <p:cNvSpPr/>
            <p:nvPr/>
          </p:nvSpPr>
          <p:spPr>
            <a:xfrm>
              <a:off x="281680" y="417382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5" name="Google Shape;3205;p93"/>
            <p:cNvSpPr/>
            <p:nvPr/>
          </p:nvSpPr>
          <p:spPr>
            <a:xfrm>
              <a:off x="17025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6" name="Google Shape;3206;p93"/>
            <p:cNvSpPr/>
            <p:nvPr/>
          </p:nvSpPr>
          <p:spPr>
            <a:xfrm>
              <a:off x="8601405" y="-63030"/>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7" name="Google Shape;3207;p93"/>
            <p:cNvSpPr/>
            <p:nvPr/>
          </p:nvSpPr>
          <p:spPr>
            <a:xfrm>
              <a:off x="8996811" y="106260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208" name="Shape 3208"/>
        <p:cNvGrpSpPr/>
        <p:nvPr/>
      </p:nvGrpSpPr>
      <p:grpSpPr>
        <a:xfrm>
          <a:off x="0" y="0"/>
          <a:ext cx="0" cy="0"/>
          <a:chOff x="0" y="0"/>
          <a:chExt cx="0" cy="0"/>
        </a:xfrm>
      </p:grpSpPr>
      <p:pic>
        <p:nvPicPr>
          <p:cNvPr id="3209" name="Google Shape;3209;p94"/>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210" name="Google Shape;3210;p94"/>
          <p:cNvGrpSpPr/>
          <p:nvPr/>
        </p:nvGrpSpPr>
        <p:grpSpPr>
          <a:xfrm>
            <a:off x="-256528" y="-60013"/>
            <a:ext cx="9654593" cy="5468335"/>
            <a:chOff x="-256528" y="-60013"/>
            <a:chExt cx="9654593" cy="5468335"/>
          </a:xfrm>
        </p:grpSpPr>
        <p:grpSp>
          <p:nvGrpSpPr>
            <p:cNvPr id="3211" name="Google Shape;3211;p94"/>
            <p:cNvGrpSpPr/>
            <p:nvPr/>
          </p:nvGrpSpPr>
          <p:grpSpPr>
            <a:xfrm>
              <a:off x="-256528" y="-60013"/>
              <a:ext cx="1200844" cy="2734166"/>
              <a:chOff x="-256528" y="-60013"/>
              <a:chExt cx="1200844" cy="2734166"/>
            </a:xfrm>
          </p:grpSpPr>
          <p:sp>
            <p:nvSpPr>
              <p:cNvPr id="3212" name="Google Shape;3212;p94"/>
              <p:cNvSpPr/>
              <p:nvPr/>
            </p:nvSpPr>
            <p:spPr>
              <a:xfrm>
                <a:off x="127612" y="1225761"/>
                <a:ext cx="433286" cy="377637"/>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3" name="Google Shape;3213;p94"/>
              <p:cNvSpPr/>
              <p:nvPr/>
            </p:nvSpPr>
            <p:spPr>
              <a:xfrm>
                <a:off x="127612" y="796447"/>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4" name="Google Shape;3214;p94"/>
              <p:cNvSpPr/>
              <p:nvPr/>
            </p:nvSpPr>
            <p:spPr>
              <a:xfrm>
                <a:off x="511030" y="5825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5" name="Google Shape;3215;p94"/>
              <p:cNvSpPr/>
              <p:nvPr/>
            </p:nvSpPr>
            <p:spPr>
              <a:xfrm>
                <a:off x="127612" y="368217"/>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6" name="Google Shape;3216;p94"/>
              <p:cNvSpPr/>
              <p:nvPr/>
            </p:nvSpPr>
            <p:spPr>
              <a:xfrm>
                <a:off x="511030" y="154283"/>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7" name="Google Shape;3217;p94"/>
              <p:cNvSpPr/>
              <p:nvPr/>
            </p:nvSpPr>
            <p:spPr>
              <a:xfrm>
                <a:off x="127612" y="-60013"/>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8" name="Google Shape;3218;p94"/>
              <p:cNvSpPr/>
              <p:nvPr/>
            </p:nvSpPr>
            <p:spPr>
              <a:xfrm>
                <a:off x="-256528" y="2296516"/>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9" name="Google Shape;3219;p94"/>
              <p:cNvSpPr/>
              <p:nvPr/>
            </p:nvSpPr>
            <p:spPr>
              <a:xfrm>
                <a:off x="127612" y="1654352"/>
                <a:ext cx="433286" cy="377276"/>
              </a:xfrm>
              <a:custGeom>
                <a:rect b="b" l="l" r="r" t="t"/>
                <a:pathLst>
                  <a:path extrusionOk="0" h="1044" w="1199">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0" name="Google Shape;3220;p94"/>
              <p:cNvSpPr/>
              <p:nvPr/>
            </p:nvSpPr>
            <p:spPr>
              <a:xfrm>
                <a:off x="127612" y="2082221"/>
                <a:ext cx="433286" cy="377637"/>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1" name="Google Shape;3221;p94"/>
              <p:cNvSpPr/>
              <p:nvPr/>
            </p:nvSpPr>
            <p:spPr>
              <a:xfrm>
                <a:off x="-256528" y="1010743"/>
                <a:ext cx="434008" cy="378721"/>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2" name="Google Shape;3222;p94"/>
              <p:cNvSpPr/>
              <p:nvPr/>
            </p:nvSpPr>
            <p:spPr>
              <a:xfrm>
                <a:off x="-256528" y="154283"/>
                <a:ext cx="434008" cy="37763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3" name="Google Shape;3223;p94"/>
              <p:cNvSpPr/>
              <p:nvPr/>
            </p:nvSpPr>
            <p:spPr>
              <a:xfrm>
                <a:off x="-256528" y="1440057"/>
                <a:ext cx="434008" cy="377637"/>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224" name="Google Shape;3224;p94"/>
            <p:cNvGrpSpPr/>
            <p:nvPr/>
          </p:nvGrpSpPr>
          <p:grpSpPr>
            <a:xfrm>
              <a:off x="8197221" y="2888452"/>
              <a:ext cx="1200844" cy="2519870"/>
              <a:chOff x="8197221" y="2888452"/>
              <a:chExt cx="1200844" cy="2519870"/>
            </a:xfrm>
          </p:grpSpPr>
          <p:sp>
            <p:nvSpPr>
              <p:cNvPr id="3225" name="Google Shape;3225;p94"/>
              <p:cNvSpPr/>
              <p:nvPr/>
            </p:nvSpPr>
            <p:spPr>
              <a:xfrm>
                <a:off x="8964779" y="5029602"/>
                <a:ext cx="433286" cy="378721"/>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6" name="Google Shape;3226;p94"/>
              <p:cNvSpPr/>
              <p:nvPr/>
            </p:nvSpPr>
            <p:spPr>
              <a:xfrm>
                <a:off x="8581361" y="4815306"/>
                <a:ext cx="433286" cy="378721"/>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7" name="Google Shape;3227;p94"/>
              <p:cNvSpPr/>
              <p:nvPr/>
            </p:nvSpPr>
            <p:spPr>
              <a:xfrm>
                <a:off x="8964779" y="4601372"/>
                <a:ext cx="433286" cy="377637"/>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8" name="Google Shape;3228;p94"/>
              <p:cNvSpPr/>
              <p:nvPr/>
            </p:nvSpPr>
            <p:spPr>
              <a:xfrm>
                <a:off x="8581361" y="438707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9" name="Google Shape;3229;p94"/>
              <p:cNvSpPr/>
              <p:nvPr/>
            </p:nvSpPr>
            <p:spPr>
              <a:xfrm>
                <a:off x="8581361" y="3530616"/>
                <a:ext cx="433286" cy="377637"/>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0" name="Google Shape;3230;p94"/>
              <p:cNvSpPr/>
              <p:nvPr/>
            </p:nvSpPr>
            <p:spPr>
              <a:xfrm>
                <a:off x="8964779" y="3316321"/>
                <a:ext cx="433286" cy="377637"/>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1" name="Google Shape;3231;p94"/>
              <p:cNvSpPr/>
              <p:nvPr/>
            </p:nvSpPr>
            <p:spPr>
              <a:xfrm>
                <a:off x="8581361" y="3102387"/>
                <a:ext cx="433286" cy="377275"/>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2" name="Google Shape;3232;p94"/>
              <p:cNvSpPr/>
              <p:nvPr/>
            </p:nvSpPr>
            <p:spPr>
              <a:xfrm>
                <a:off x="8964779" y="2888452"/>
                <a:ext cx="433286" cy="377276"/>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3" name="Google Shape;3233;p94"/>
              <p:cNvSpPr/>
              <p:nvPr/>
            </p:nvSpPr>
            <p:spPr>
              <a:xfrm>
                <a:off x="8197221" y="4601372"/>
                <a:ext cx="434008" cy="37763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4" name="Google Shape;3234;p94"/>
              <p:cNvSpPr/>
              <p:nvPr/>
            </p:nvSpPr>
            <p:spPr>
              <a:xfrm>
                <a:off x="8197221" y="4172781"/>
                <a:ext cx="434008" cy="377998"/>
              </a:xfrm>
              <a:custGeom>
                <a:rect b="b" l="l" r="r" t="t"/>
                <a:pathLst>
                  <a:path extrusionOk="0" h="1046" w="1201">
                    <a:moveTo>
                      <a:pt x="301" y="1046"/>
                    </a:moveTo>
                    <a:lnTo>
                      <a:pt x="0" y="524"/>
                    </a:lnTo>
                    <a:lnTo>
                      <a:pt x="301" y="0"/>
                    </a:lnTo>
                    <a:lnTo>
                      <a:pt x="899" y="0"/>
                    </a:lnTo>
                    <a:lnTo>
                      <a:pt x="1201" y="524"/>
                    </a:lnTo>
                    <a:lnTo>
                      <a:pt x="899" y="1046"/>
                    </a:lnTo>
                    <a:lnTo>
                      <a:pt x="301"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5" name="Google Shape;3235;p94"/>
              <p:cNvSpPr/>
              <p:nvPr/>
            </p:nvSpPr>
            <p:spPr>
              <a:xfrm>
                <a:off x="8581361" y="3958846"/>
                <a:ext cx="433286" cy="37763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236" name="Google Shape;3236;p94"/>
          <p:cNvGrpSpPr/>
          <p:nvPr/>
        </p:nvGrpSpPr>
        <p:grpSpPr>
          <a:xfrm>
            <a:off x="-258695" y="580639"/>
            <a:ext cx="9659273" cy="4830341"/>
            <a:chOff x="-258695" y="580639"/>
            <a:chExt cx="9659273" cy="4830341"/>
          </a:xfrm>
        </p:grpSpPr>
        <p:sp>
          <p:nvSpPr>
            <p:cNvPr id="3237" name="Google Shape;3237;p94"/>
            <p:cNvSpPr/>
            <p:nvPr/>
          </p:nvSpPr>
          <p:spPr>
            <a:xfrm>
              <a:off x="-258695" y="5806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8" name="Google Shape;3238;p94"/>
            <p:cNvSpPr/>
            <p:nvPr/>
          </p:nvSpPr>
          <p:spPr>
            <a:xfrm>
              <a:off x="274893" y="18689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9" name="Google Shape;3239;p94"/>
            <p:cNvSpPr/>
            <p:nvPr/>
          </p:nvSpPr>
          <p:spPr>
            <a:xfrm>
              <a:off x="8211618" y="50295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40" name="Google Shape;3240;p94"/>
            <p:cNvSpPr/>
            <p:nvPr/>
          </p:nvSpPr>
          <p:spPr>
            <a:xfrm>
              <a:off x="8962255" y="4171076"/>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41" name="Google Shape;3241;p94"/>
            <p:cNvSpPr/>
            <p:nvPr/>
          </p:nvSpPr>
          <p:spPr>
            <a:xfrm>
              <a:off x="8649943" y="281216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242" name="Google Shape;3242;p94"/>
          <p:cNvSpPr txBox="1"/>
          <p:nvPr>
            <p:ph idx="1" type="subTitle"/>
          </p:nvPr>
        </p:nvSpPr>
        <p:spPr>
          <a:xfrm>
            <a:off x="908688" y="285738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43" name="Google Shape;3243;p94"/>
          <p:cNvSpPr txBox="1"/>
          <p:nvPr>
            <p:ph idx="2" type="subTitle"/>
          </p:nvPr>
        </p:nvSpPr>
        <p:spPr>
          <a:xfrm>
            <a:off x="3569400" y="2864437"/>
            <a:ext cx="20487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44" name="Google Shape;3244;p94"/>
          <p:cNvSpPr txBox="1"/>
          <p:nvPr>
            <p:ph idx="3" type="subTitle"/>
          </p:nvPr>
        </p:nvSpPr>
        <p:spPr>
          <a:xfrm>
            <a:off x="6230113" y="2857388"/>
            <a:ext cx="2005200" cy="999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45" name="Google Shape;3245;p9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246" name="Google Shape;3246;p94"/>
          <p:cNvSpPr txBox="1"/>
          <p:nvPr>
            <p:ph idx="4" type="subTitle"/>
          </p:nvPr>
        </p:nvSpPr>
        <p:spPr>
          <a:xfrm>
            <a:off x="908688" y="2485425"/>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47" name="Google Shape;3247;p94"/>
          <p:cNvSpPr txBox="1"/>
          <p:nvPr>
            <p:ph idx="5" type="subTitle"/>
          </p:nvPr>
        </p:nvSpPr>
        <p:spPr>
          <a:xfrm>
            <a:off x="6230113" y="2485425"/>
            <a:ext cx="20052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48" name="Google Shape;3248;p94"/>
          <p:cNvSpPr txBox="1"/>
          <p:nvPr>
            <p:ph idx="6" type="subTitle"/>
          </p:nvPr>
        </p:nvSpPr>
        <p:spPr>
          <a:xfrm>
            <a:off x="3569400" y="2493400"/>
            <a:ext cx="2048700" cy="447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3249" name="Shape 3249"/>
        <p:cNvGrpSpPr/>
        <p:nvPr/>
      </p:nvGrpSpPr>
      <p:grpSpPr>
        <a:xfrm>
          <a:off x="0" y="0"/>
          <a:ext cx="0" cy="0"/>
          <a:chOff x="0" y="0"/>
          <a:chExt cx="0" cy="0"/>
        </a:xfrm>
      </p:grpSpPr>
      <p:pic>
        <p:nvPicPr>
          <p:cNvPr id="3250" name="Google Shape;3250;p95"/>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251" name="Google Shape;3251;p95"/>
          <p:cNvGrpSpPr/>
          <p:nvPr/>
        </p:nvGrpSpPr>
        <p:grpSpPr>
          <a:xfrm>
            <a:off x="-276166" y="-254822"/>
            <a:ext cx="9666671" cy="5663153"/>
            <a:chOff x="-276166" y="-254822"/>
            <a:chExt cx="9666671" cy="5663153"/>
          </a:xfrm>
        </p:grpSpPr>
        <p:grpSp>
          <p:nvGrpSpPr>
            <p:cNvPr id="3252" name="Google Shape;3252;p95"/>
            <p:cNvGrpSpPr/>
            <p:nvPr/>
          </p:nvGrpSpPr>
          <p:grpSpPr>
            <a:xfrm>
              <a:off x="7060902" y="2673603"/>
              <a:ext cx="2329603" cy="2734728"/>
              <a:chOff x="7060902" y="2673603"/>
              <a:chExt cx="2329603" cy="2734728"/>
            </a:xfrm>
          </p:grpSpPr>
          <p:sp>
            <p:nvSpPr>
              <p:cNvPr id="3253" name="Google Shape;3253;p95"/>
              <p:cNvSpPr/>
              <p:nvPr/>
            </p:nvSpPr>
            <p:spPr>
              <a:xfrm>
                <a:off x="8211832" y="4815433"/>
                <a:ext cx="433208" cy="328067"/>
              </a:xfrm>
              <a:custGeom>
                <a:rect b="b" l="l" r="r" t="t"/>
                <a:pathLst>
                  <a:path extrusionOk="0" h="908" w="1199">
                    <a:moveTo>
                      <a:pt x="976" y="908"/>
                    </a:moveTo>
                    <a:lnTo>
                      <a:pt x="1199" y="521"/>
                    </a:lnTo>
                    <a:lnTo>
                      <a:pt x="897" y="0"/>
                    </a:lnTo>
                    <a:lnTo>
                      <a:pt x="299" y="0"/>
                    </a:lnTo>
                    <a:lnTo>
                      <a:pt x="0" y="521"/>
                    </a:lnTo>
                    <a:lnTo>
                      <a:pt x="220" y="908"/>
                    </a:lnTo>
                    <a:lnTo>
                      <a:pt x="976" y="90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4" name="Google Shape;3254;p95"/>
              <p:cNvSpPr/>
              <p:nvPr/>
            </p:nvSpPr>
            <p:spPr>
              <a:xfrm>
                <a:off x="7061075" y="4600455"/>
                <a:ext cx="432846" cy="378650"/>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5" name="Google Shape;3255;p95"/>
              <p:cNvSpPr/>
              <p:nvPr/>
            </p:nvSpPr>
            <p:spPr>
              <a:xfrm>
                <a:off x="8595177" y="4600455"/>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6" name="Google Shape;3256;p95"/>
              <p:cNvSpPr/>
              <p:nvPr/>
            </p:nvSpPr>
            <p:spPr>
              <a:xfrm>
                <a:off x="8211832" y="4386200"/>
                <a:ext cx="433208" cy="378650"/>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7" name="Google Shape;3257;p95"/>
              <p:cNvSpPr/>
              <p:nvPr/>
            </p:nvSpPr>
            <p:spPr>
              <a:xfrm>
                <a:off x="8595177" y="4172306"/>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8" name="Google Shape;3258;p95"/>
              <p:cNvSpPr/>
              <p:nvPr/>
            </p:nvSpPr>
            <p:spPr>
              <a:xfrm>
                <a:off x="8595177" y="3743796"/>
                <a:ext cx="433208" cy="377928"/>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9" name="Google Shape;3259;p95"/>
              <p:cNvSpPr/>
              <p:nvPr/>
            </p:nvSpPr>
            <p:spPr>
              <a:xfrm>
                <a:off x="7827764" y="4600455"/>
                <a:ext cx="433930" cy="378650"/>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0" name="Google Shape;3260;p95"/>
              <p:cNvSpPr/>
              <p:nvPr/>
            </p:nvSpPr>
            <p:spPr>
              <a:xfrm>
                <a:off x="8595177" y="3315647"/>
                <a:ext cx="433208" cy="37756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1" name="Google Shape;3261;p95"/>
              <p:cNvSpPr/>
              <p:nvPr/>
            </p:nvSpPr>
            <p:spPr>
              <a:xfrm>
                <a:off x="8966909" y="35096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2" name="Google Shape;3262;p95"/>
              <p:cNvSpPr/>
              <p:nvPr/>
            </p:nvSpPr>
            <p:spPr>
              <a:xfrm>
                <a:off x="8966909" y="26736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3" name="Google Shape;3263;p95"/>
              <p:cNvSpPr/>
              <p:nvPr/>
            </p:nvSpPr>
            <p:spPr>
              <a:xfrm>
                <a:off x="8966909" y="30917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264" name="Google Shape;3264;p95"/>
              <p:cNvGrpSpPr/>
              <p:nvPr/>
            </p:nvGrpSpPr>
            <p:grpSpPr>
              <a:xfrm>
                <a:off x="8966909" y="4386200"/>
                <a:ext cx="423596" cy="786295"/>
                <a:chOff x="9088834" y="4501483"/>
                <a:chExt cx="423596" cy="786295"/>
              </a:xfrm>
            </p:grpSpPr>
            <p:sp>
              <p:nvSpPr>
                <p:cNvPr id="3265" name="Google Shape;3265;p95"/>
                <p:cNvSpPr/>
                <p:nvPr/>
              </p:nvSpPr>
              <p:spPr>
                <a:xfrm>
                  <a:off x="9088834" y="49193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6" name="Google Shape;3266;p95"/>
                <p:cNvSpPr/>
                <p:nvPr/>
              </p:nvSpPr>
              <p:spPr>
                <a:xfrm>
                  <a:off x="9088834" y="45014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267" name="Google Shape;3267;p95"/>
              <p:cNvSpPr/>
              <p:nvPr/>
            </p:nvSpPr>
            <p:spPr>
              <a:xfrm>
                <a:off x="8595177"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8" name="Google Shape;3268;p95"/>
              <p:cNvSpPr/>
              <p:nvPr/>
            </p:nvSpPr>
            <p:spPr>
              <a:xfrm>
                <a:off x="7444252" y="4815433"/>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9" name="Google Shape;3269;p95"/>
              <p:cNvSpPr/>
              <p:nvPr/>
            </p:nvSpPr>
            <p:spPr>
              <a:xfrm>
                <a:off x="7060902" y="5029680"/>
                <a:ext cx="433208" cy="378650"/>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270" name="Google Shape;3270;p95"/>
            <p:cNvGrpSpPr/>
            <p:nvPr/>
          </p:nvGrpSpPr>
          <p:grpSpPr>
            <a:xfrm>
              <a:off x="-276166" y="-254822"/>
              <a:ext cx="1922399" cy="2250086"/>
              <a:chOff x="-276166" y="-254822"/>
              <a:chExt cx="1922399" cy="2250086"/>
            </a:xfrm>
          </p:grpSpPr>
          <p:sp>
            <p:nvSpPr>
              <p:cNvPr id="3271" name="Google Shape;3271;p95"/>
              <p:cNvSpPr/>
              <p:nvPr/>
            </p:nvSpPr>
            <p:spPr>
              <a:xfrm>
                <a:off x="99109"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2" name="Google Shape;3272;p95"/>
              <p:cNvSpPr/>
              <p:nvPr/>
            </p:nvSpPr>
            <p:spPr>
              <a:xfrm>
                <a:off x="99109" y="16335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3" name="Google Shape;3273;p95"/>
              <p:cNvSpPr/>
              <p:nvPr/>
            </p:nvSpPr>
            <p:spPr>
              <a:xfrm>
                <a:off x="848245"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4" name="Google Shape;3274;p95"/>
              <p:cNvSpPr/>
              <p:nvPr/>
            </p:nvSpPr>
            <p:spPr>
              <a:xfrm>
                <a:off x="4740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5" name="Google Shape;3275;p95"/>
              <p:cNvSpPr/>
              <p:nvPr/>
            </p:nvSpPr>
            <p:spPr>
              <a:xfrm>
                <a:off x="99109"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6" name="Google Shape;3276;p95"/>
              <p:cNvSpPr/>
              <p:nvPr/>
            </p:nvSpPr>
            <p:spPr>
              <a:xfrm>
                <a:off x="99109"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7" name="Google Shape;3277;p95"/>
              <p:cNvSpPr/>
              <p:nvPr/>
            </p:nvSpPr>
            <p:spPr>
              <a:xfrm>
                <a:off x="-276166" y="120791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8" name="Google Shape;3278;p95"/>
              <p:cNvSpPr/>
              <p:nvPr/>
            </p:nvSpPr>
            <p:spPr>
              <a:xfrm>
                <a:off x="-276166" y="371903"/>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9" name="Google Shape;3279;p95"/>
              <p:cNvSpPr/>
              <p:nvPr/>
            </p:nvSpPr>
            <p:spPr>
              <a:xfrm>
                <a:off x="-276166" y="162573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0" name="Google Shape;3280;p95"/>
              <p:cNvSpPr/>
              <p:nvPr/>
            </p:nvSpPr>
            <p:spPr>
              <a:xfrm>
                <a:off x="-276166" y="7900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1" name="Google Shape;3281;p95"/>
              <p:cNvSpPr/>
              <p:nvPr/>
            </p:nvSpPr>
            <p:spPr>
              <a:xfrm>
                <a:off x="1223342"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2" name="Google Shape;3282;p95"/>
              <p:cNvSpPr/>
              <p:nvPr/>
            </p:nvSpPr>
            <p:spPr>
              <a:xfrm>
                <a:off x="473146"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3" name="Google Shape;3283;p95"/>
              <p:cNvSpPr/>
              <p:nvPr/>
            </p:nvSpPr>
            <p:spPr>
              <a:xfrm>
                <a:off x="99096"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284" name="Google Shape;3284;p95"/>
          <p:cNvGrpSpPr/>
          <p:nvPr/>
        </p:nvGrpSpPr>
        <p:grpSpPr>
          <a:xfrm>
            <a:off x="274893" y="156889"/>
            <a:ext cx="8985573" cy="5066891"/>
            <a:chOff x="274893" y="156889"/>
            <a:chExt cx="8985573" cy="5066891"/>
          </a:xfrm>
        </p:grpSpPr>
        <p:sp>
          <p:nvSpPr>
            <p:cNvPr id="3285" name="Google Shape;3285;p95"/>
            <p:cNvSpPr/>
            <p:nvPr/>
          </p:nvSpPr>
          <p:spPr>
            <a:xfrm>
              <a:off x="274893" y="11587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6" name="Google Shape;3286;p95"/>
            <p:cNvSpPr/>
            <p:nvPr/>
          </p:nvSpPr>
          <p:spPr>
            <a:xfrm>
              <a:off x="8822143" y="3973114"/>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7" name="Google Shape;3287;p95"/>
            <p:cNvSpPr/>
            <p:nvPr/>
          </p:nvSpPr>
          <p:spPr>
            <a:xfrm>
              <a:off x="6892393" y="48423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8" name="Google Shape;3288;p95"/>
            <p:cNvSpPr/>
            <p:nvPr/>
          </p:nvSpPr>
          <p:spPr>
            <a:xfrm>
              <a:off x="1395593"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289" name="Google Shape;3289;p95"/>
          <p:cNvSpPr txBox="1"/>
          <p:nvPr>
            <p:ph idx="1" type="subTitle"/>
          </p:nvPr>
        </p:nvSpPr>
        <p:spPr>
          <a:xfrm>
            <a:off x="109010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90" name="Google Shape;3290;p95"/>
          <p:cNvSpPr txBox="1"/>
          <p:nvPr>
            <p:ph idx="2" type="subTitle"/>
          </p:nvPr>
        </p:nvSpPr>
        <p:spPr>
          <a:xfrm>
            <a:off x="5192450" y="2229500"/>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91" name="Google Shape;3291;p95"/>
          <p:cNvSpPr txBox="1"/>
          <p:nvPr>
            <p:ph idx="3" type="subTitle"/>
          </p:nvPr>
        </p:nvSpPr>
        <p:spPr>
          <a:xfrm>
            <a:off x="109657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92" name="Google Shape;3292;p95"/>
          <p:cNvSpPr txBox="1"/>
          <p:nvPr>
            <p:ph idx="4" type="subTitle"/>
          </p:nvPr>
        </p:nvSpPr>
        <p:spPr>
          <a:xfrm>
            <a:off x="5198925" y="3880225"/>
            <a:ext cx="2848500" cy="57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93" name="Google Shape;3293;p9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94" name="Google Shape;3294;p95"/>
          <p:cNvSpPr txBox="1"/>
          <p:nvPr>
            <p:ph hasCustomPrompt="1" idx="5" type="title"/>
          </p:nvPr>
        </p:nvSpPr>
        <p:spPr>
          <a:xfrm>
            <a:off x="2147600" y="1317726"/>
            <a:ext cx="733500" cy="572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95" name="Google Shape;3295;p95"/>
          <p:cNvSpPr txBox="1"/>
          <p:nvPr>
            <p:ph hasCustomPrompt="1" idx="6" type="title"/>
          </p:nvPr>
        </p:nvSpPr>
        <p:spPr>
          <a:xfrm>
            <a:off x="2155125" y="2969000"/>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96" name="Google Shape;3296;p95"/>
          <p:cNvSpPr txBox="1"/>
          <p:nvPr>
            <p:ph hasCustomPrompt="1" idx="7" type="title"/>
          </p:nvPr>
        </p:nvSpPr>
        <p:spPr>
          <a:xfrm>
            <a:off x="6251000" y="1319526"/>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97" name="Google Shape;3297;p95"/>
          <p:cNvSpPr txBox="1"/>
          <p:nvPr>
            <p:ph hasCustomPrompt="1" idx="8" type="title"/>
          </p:nvPr>
        </p:nvSpPr>
        <p:spPr>
          <a:xfrm>
            <a:off x="6257475" y="2969002"/>
            <a:ext cx="731400" cy="5709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3000"/>
              <a:buNone/>
              <a:defRPr b="1" sz="3000">
                <a:latin typeface="DM Sans"/>
                <a:ea typeface="DM Sans"/>
                <a:cs typeface="DM Sans"/>
                <a:sym typeface="DM San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298" name="Google Shape;3298;p95"/>
          <p:cNvSpPr txBox="1"/>
          <p:nvPr>
            <p:ph idx="9" type="subTitle"/>
          </p:nvPr>
        </p:nvSpPr>
        <p:spPr>
          <a:xfrm>
            <a:off x="109010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99" name="Google Shape;3299;p95"/>
          <p:cNvSpPr txBox="1"/>
          <p:nvPr>
            <p:ph idx="13" type="subTitle"/>
          </p:nvPr>
        </p:nvSpPr>
        <p:spPr>
          <a:xfrm>
            <a:off x="109657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00" name="Google Shape;3300;p95"/>
          <p:cNvSpPr txBox="1"/>
          <p:nvPr>
            <p:ph idx="14" type="subTitle"/>
          </p:nvPr>
        </p:nvSpPr>
        <p:spPr>
          <a:xfrm>
            <a:off x="5192450" y="194262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01" name="Google Shape;3301;p95"/>
          <p:cNvSpPr txBox="1"/>
          <p:nvPr>
            <p:ph idx="15" type="subTitle"/>
          </p:nvPr>
        </p:nvSpPr>
        <p:spPr>
          <a:xfrm>
            <a:off x="5198925" y="3593475"/>
            <a:ext cx="2848500" cy="36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02" name="Shape 3302"/>
        <p:cNvGrpSpPr/>
        <p:nvPr/>
      </p:nvGrpSpPr>
      <p:grpSpPr>
        <a:xfrm>
          <a:off x="0" y="0"/>
          <a:ext cx="0" cy="0"/>
          <a:chOff x="0" y="0"/>
          <a:chExt cx="0" cy="0"/>
        </a:xfrm>
      </p:grpSpPr>
      <p:pic>
        <p:nvPicPr>
          <p:cNvPr id="3303" name="Google Shape;3303;p96"/>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304" name="Google Shape;3304;p96"/>
          <p:cNvGrpSpPr/>
          <p:nvPr/>
        </p:nvGrpSpPr>
        <p:grpSpPr>
          <a:xfrm>
            <a:off x="-286070" y="-254822"/>
            <a:ext cx="9569423" cy="5665844"/>
            <a:chOff x="-286070" y="-254822"/>
            <a:chExt cx="9569423" cy="5665844"/>
          </a:xfrm>
        </p:grpSpPr>
        <p:grpSp>
          <p:nvGrpSpPr>
            <p:cNvPr id="3305" name="Google Shape;3305;p96"/>
            <p:cNvGrpSpPr/>
            <p:nvPr/>
          </p:nvGrpSpPr>
          <p:grpSpPr>
            <a:xfrm>
              <a:off x="-286070" y="3946039"/>
              <a:ext cx="1988632" cy="1464982"/>
              <a:chOff x="-286070" y="3946039"/>
              <a:chExt cx="1988632" cy="1464982"/>
            </a:xfrm>
          </p:grpSpPr>
          <p:sp>
            <p:nvSpPr>
              <p:cNvPr id="3306" name="Google Shape;3306;p96"/>
              <p:cNvSpPr/>
              <p:nvPr/>
            </p:nvSpPr>
            <p:spPr>
              <a:xfrm>
                <a:off x="878813" y="4812110"/>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7" name="Google Shape;3307;p96"/>
              <p:cNvSpPr/>
              <p:nvPr/>
            </p:nvSpPr>
            <p:spPr>
              <a:xfrm>
                <a:off x="10223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8" name="Google Shape;3308;p96"/>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9" name="Google Shape;3309;p96"/>
              <p:cNvSpPr/>
              <p:nvPr/>
            </p:nvSpPr>
            <p:spPr>
              <a:xfrm>
                <a:off x="102555" y="4378526"/>
                <a:ext cx="438323" cy="382486"/>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0" name="Google Shape;3310;p96"/>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1" name="Google Shape;3311;p96"/>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312" name="Google Shape;3312;p96"/>
              <p:cNvGrpSpPr/>
              <p:nvPr/>
            </p:nvGrpSpPr>
            <p:grpSpPr>
              <a:xfrm>
                <a:off x="-286070" y="4162826"/>
                <a:ext cx="438323" cy="813879"/>
                <a:chOff x="102555" y="3513551"/>
                <a:chExt cx="438323" cy="813879"/>
              </a:xfrm>
            </p:grpSpPr>
            <p:sp>
              <p:nvSpPr>
                <p:cNvPr id="3313" name="Google Shape;3313;p96"/>
                <p:cNvSpPr/>
                <p:nvPr/>
              </p:nvSpPr>
              <p:spPr>
                <a:xfrm>
                  <a:off x="102555" y="3513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4" name="Google Shape;3314;p96"/>
                <p:cNvSpPr/>
                <p:nvPr/>
              </p:nvSpPr>
              <p:spPr>
                <a:xfrm>
                  <a:off x="102555" y="394603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315" name="Google Shape;3315;p96"/>
              <p:cNvGrpSpPr/>
              <p:nvPr/>
            </p:nvGrpSpPr>
            <p:grpSpPr>
              <a:xfrm>
                <a:off x="490513" y="5028535"/>
                <a:ext cx="1212049" cy="382486"/>
                <a:chOff x="490513" y="4594953"/>
                <a:chExt cx="1212049" cy="382486"/>
              </a:xfrm>
            </p:grpSpPr>
            <p:sp>
              <p:nvSpPr>
                <p:cNvPr id="3316" name="Google Shape;3316;p96"/>
                <p:cNvSpPr/>
                <p:nvPr/>
              </p:nvSpPr>
              <p:spPr>
                <a:xfrm>
                  <a:off x="1264969" y="4594953"/>
                  <a:ext cx="437593" cy="382486"/>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7" name="Google Shape;3317;p96"/>
                <p:cNvSpPr/>
                <p:nvPr/>
              </p:nvSpPr>
              <p:spPr>
                <a:xfrm>
                  <a:off x="490513" y="4594953"/>
                  <a:ext cx="437593" cy="382486"/>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318" name="Google Shape;3318;p96"/>
            <p:cNvGrpSpPr/>
            <p:nvPr/>
          </p:nvGrpSpPr>
          <p:grpSpPr>
            <a:xfrm>
              <a:off x="7736217" y="-254822"/>
              <a:ext cx="1547136" cy="2041536"/>
              <a:chOff x="7736217" y="-254822"/>
              <a:chExt cx="1547136" cy="2041536"/>
            </a:xfrm>
          </p:grpSpPr>
          <p:sp>
            <p:nvSpPr>
              <p:cNvPr id="3319" name="Google Shape;3319;p96"/>
              <p:cNvSpPr/>
              <p:nvPr/>
            </p:nvSpPr>
            <p:spPr>
              <a:xfrm flipH="1">
                <a:off x="8859745" y="999361"/>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0" name="Google Shape;3320;p96"/>
              <p:cNvSpPr/>
              <p:nvPr/>
            </p:nvSpPr>
            <p:spPr>
              <a:xfrm flipH="1">
                <a:off x="8111314" y="16335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1" name="Google Shape;3321;p96"/>
              <p:cNvSpPr/>
              <p:nvPr/>
            </p:nvSpPr>
            <p:spPr>
              <a:xfrm flipH="1">
                <a:off x="8485530" y="372443"/>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2" name="Google Shape;3322;p96"/>
              <p:cNvSpPr/>
              <p:nvPr/>
            </p:nvSpPr>
            <p:spPr>
              <a:xfrm flipH="1">
                <a:off x="8859745" y="1417189"/>
                <a:ext cx="423596" cy="36952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3" name="Google Shape;3323;p96"/>
              <p:cNvSpPr/>
              <p:nvPr/>
            </p:nvSpPr>
            <p:spPr>
              <a:xfrm flipH="1">
                <a:off x="8859745" y="58153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4" name="Google Shape;3324;p96"/>
              <p:cNvSpPr/>
              <p:nvPr/>
            </p:nvSpPr>
            <p:spPr>
              <a:xfrm flipH="1">
                <a:off x="8485695" y="790283"/>
                <a:ext cx="423596" cy="368467"/>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5" name="Google Shape;3325;p96"/>
              <p:cNvSpPr/>
              <p:nvPr/>
            </p:nvSpPr>
            <p:spPr>
              <a:xfrm flipH="1">
                <a:off x="7736217" y="-45382"/>
                <a:ext cx="422890" cy="368467"/>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6" name="Google Shape;3326;p96"/>
              <p:cNvSpPr/>
              <p:nvPr/>
            </p:nvSpPr>
            <p:spPr>
              <a:xfrm flipH="1">
                <a:off x="8485707" y="-459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7" name="Google Shape;3327;p96"/>
              <p:cNvSpPr/>
              <p:nvPr/>
            </p:nvSpPr>
            <p:spPr>
              <a:xfrm flipH="1">
                <a:off x="8859757" y="-254822"/>
                <a:ext cx="423596" cy="368467"/>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328" name="Google Shape;3328;p96"/>
          <p:cNvGrpSpPr/>
          <p:nvPr/>
        </p:nvGrpSpPr>
        <p:grpSpPr>
          <a:xfrm>
            <a:off x="-286070" y="156889"/>
            <a:ext cx="9347902" cy="5037154"/>
            <a:chOff x="-286070" y="156889"/>
            <a:chExt cx="9347902" cy="5037154"/>
          </a:xfrm>
        </p:grpSpPr>
        <p:sp>
          <p:nvSpPr>
            <p:cNvPr id="3329" name="Google Shape;3329;p96"/>
            <p:cNvSpPr/>
            <p:nvPr/>
          </p:nvSpPr>
          <p:spPr>
            <a:xfrm>
              <a:off x="-286070" y="37290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0" name="Google Shape;3330;p96"/>
            <p:cNvSpPr/>
            <p:nvPr/>
          </p:nvSpPr>
          <p:spPr>
            <a:xfrm>
              <a:off x="1654680" y="48126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1" name="Google Shape;3331;p96"/>
            <p:cNvSpPr/>
            <p:nvPr/>
          </p:nvSpPr>
          <p:spPr>
            <a:xfrm flipH="1">
              <a:off x="7548534" y="156889"/>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2" name="Google Shape;3332;p96"/>
            <p:cNvSpPr/>
            <p:nvPr/>
          </p:nvSpPr>
          <p:spPr>
            <a:xfrm flipH="1">
              <a:off x="8623509" y="1082551"/>
              <a:ext cx="438323" cy="38139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333" name="Google Shape;3333;p96"/>
          <p:cNvSpPr txBox="1"/>
          <p:nvPr>
            <p:ph idx="1" type="subTitle"/>
          </p:nvPr>
        </p:nvSpPr>
        <p:spPr>
          <a:xfrm>
            <a:off x="709100"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4" name="Google Shape;3334;p96"/>
          <p:cNvSpPr txBox="1"/>
          <p:nvPr>
            <p:ph idx="2" type="subTitle"/>
          </p:nvPr>
        </p:nvSpPr>
        <p:spPr>
          <a:xfrm>
            <a:off x="3381446"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5" name="Google Shape;3335;p96"/>
          <p:cNvSpPr txBox="1"/>
          <p:nvPr>
            <p:ph idx="3" type="subTitle"/>
          </p:nvPr>
        </p:nvSpPr>
        <p:spPr>
          <a:xfrm>
            <a:off x="709100"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6" name="Google Shape;3336;p96"/>
          <p:cNvSpPr txBox="1"/>
          <p:nvPr>
            <p:ph idx="4" type="subTitle"/>
          </p:nvPr>
        </p:nvSpPr>
        <p:spPr>
          <a:xfrm>
            <a:off x="3381446"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7" name="Google Shape;3337;p96"/>
          <p:cNvSpPr txBox="1"/>
          <p:nvPr>
            <p:ph idx="5" type="subTitle"/>
          </p:nvPr>
        </p:nvSpPr>
        <p:spPr>
          <a:xfrm>
            <a:off x="6053797" y="218742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8" name="Google Shape;3338;p96"/>
          <p:cNvSpPr txBox="1"/>
          <p:nvPr>
            <p:ph idx="6" type="subTitle"/>
          </p:nvPr>
        </p:nvSpPr>
        <p:spPr>
          <a:xfrm>
            <a:off x="6053797" y="3986575"/>
            <a:ext cx="2381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9" name="Google Shape;3339;p9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40" name="Google Shape;3340;p96"/>
          <p:cNvSpPr txBox="1"/>
          <p:nvPr>
            <p:ph idx="7" type="subTitle"/>
          </p:nvPr>
        </p:nvSpPr>
        <p:spPr>
          <a:xfrm>
            <a:off x="709104"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41" name="Google Shape;3341;p96"/>
          <p:cNvSpPr txBox="1"/>
          <p:nvPr>
            <p:ph idx="8" type="subTitle"/>
          </p:nvPr>
        </p:nvSpPr>
        <p:spPr>
          <a:xfrm>
            <a:off x="3381447"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42" name="Google Shape;3342;p96"/>
          <p:cNvSpPr txBox="1"/>
          <p:nvPr>
            <p:ph idx="9" type="subTitle"/>
          </p:nvPr>
        </p:nvSpPr>
        <p:spPr>
          <a:xfrm>
            <a:off x="6053796" y="18717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43" name="Google Shape;3343;p96"/>
          <p:cNvSpPr txBox="1"/>
          <p:nvPr>
            <p:ph idx="13" type="subTitle"/>
          </p:nvPr>
        </p:nvSpPr>
        <p:spPr>
          <a:xfrm>
            <a:off x="709104"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44" name="Google Shape;3344;p96"/>
          <p:cNvSpPr txBox="1"/>
          <p:nvPr>
            <p:ph idx="14" type="subTitle"/>
          </p:nvPr>
        </p:nvSpPr>
        <p:spPr>
          <a:xfrm>
            <a:off x="3381453"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345" name="Google Shape;3345;p96"/>
          <p:cNvSpPr txBox="1"/>
          <p:nvPr>
            <p:ph idx="15" type="subTitle"/>
          </p:nvPr>
        </p:nvSpPr>
        <p:spPr>
          <a:xfrm>
            <a:off x="6053801" y="3670975"/>
            <a:ext cx="2381100" cy="39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DM Sans"/>
              <a:buNone/>
              <a:defRPr b="1" sz="1800">
                <a:latin typeface="DM Sans"/>
                <a:ea typeface="DM Sans"/>
                <a:cs typeface="DM Sans"/>
                <a:sym typeface="DM Sans"/>
              </a:defRPr>
            </a:lvl1pPr>
            <a:lvl2pPr lvl="1"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346" name="Shape 3346"/>
        <p:cNvGrpSpPr/>
        <p:nvPr/>
      </p:nvGrpSpPr>
      <p:grpSpPr>
        <a:xfrm>
          <a:off x="0" y="0"/>
          <a:ext cx="0" cy="0"/>
          <a:chOff x="0" y="0"/>
          <a:chExt cx="0" cy="0"/>
        </a:xfrm>
      </p:grpSpPr>
      <p:pic>
        <p:nvPicPr>
          <p:cNvPr id="3347" name="Google Shape;3347;p97"/>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3348" name="Google Shape;3348;p97"/>
          <p:cNvSpPr txBox="1"/>
          <p:nvPr>
            <p:ph hasCustomPrompt="1" type="title"/>
          </p:nvPr>
        </p:nvSpPr>
        <p:spPr>
          <a:xfrm>
            <a:off x="2244175" y="929363"/>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3349" name="Google Shape;3349;p97"/>
          <p:cNvSpPr txBox="1"/>
          <p:nvPr>
            <p:ph idx="1" type="subTitle"/>
          </p:nvPr>
        </p:nvSpPr>
        <p:spPr>
          <a:xfrm>
            <a:off x="2244175" y="1684224"/>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50" name="Google Shape;3350;p97"/>
          <p:cNvSpPr txBox="1"/>
          <p:nvPr>
            <p:ph hasCustomPrompt="1" idx="2" type="title"/>
          </p:nvPr>
        </p:nvSpPr>
        <p:spPr>
          <a:xfrm>
            <a:off x="2244175" y="3065122"/>
            <a:ext cx="4655700" cy="754800"/>
          </a:xfrm>
          <a:prstGeom prst="rect">
            <a:avLst/>
          </a:prstGeom>
        </p:spPr>
        <p:txBody>
          <a:bodyPr anchorCtr="0" anchor="b" bIns="91425" lIns="91425" spcFirstLastPara="1" rIns="91425" wrap="square" tIns="91425">
            <a:noAutofit/>
          </a:bodyPr>
          <a:lstStyle>
            <a:lvl1pPr lvl="0" algn="ctr">
              <a:spcBef>
                <a:spcPts val="0"/>
              </a:spcBef>
              <a:spcAft>
                <a:spcPts val="0"/>
              </a:spcAft>
              <a:buSzPts val="6200"/>
              <a:buNone/>
              <a:defRPr b="1" sz="4500">
                <a:latin typeface="DM Sans"/>
                <a:ea typeface="DM Sans"/>
                <a:cs typeface="DM Sans"/>
                <a:sym typeface="DM Sans"/>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3351" name="Google Shape;3351;p97"/>
          <p:cNvSpPr txBox="1"/>
          <p:nvPr>
            <p:ph idx="3" type="subTitle"/>
          </p:nvPr>
        </p:nvSpPr>
        <p:spPr>
          <a:xfrm>
            <a:off x="2244175" y="3819936"/>
            <a:ext cx="4655700" cy="394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352" name="Google Shape;3352;p97"/>
          <p:cNvGrpSpPr/>
          <p:nvPr/>
        </p:nvGrpSpPr>
        <p:grpSpPr>
          <a:xfrm>
            <a:off x="-217669" y="-254218"/>
            <a:ext cx="9570470" cy="5615114"/>
            <a:chOff x="-217669" y="-254218"/>
            <a:chExt cx="9570470" cy="5615114"/>
          </a:xfrm>
        </p:grpSpPr>
        <p:sp>
          <p:nvSpPr>
            <p:cNvPr id="3353" name="Google Shape;3353;p97"/>
            <p:cNvSpPr/>
            <p:nvPr/>
          </p:nvSpPr>
          <p:spPr>
            <a:xfrm>
              <a:off x="-217669" y="1651436"/>
              <a:ext cx="428913" cy="372844"/>
            </a:xfrm>
            <a:custGeom>
              <a:rect b="b" l="l" r="r" t="t"/>
              <a:pathLst>
                <a:path extrusionOk="0" h="1044" w="1201">
                  <a:moveTo>
                    <a:pt x="301" y="1044"/>
                  </a:moveTo>
                  <a:lnTo>
                    <a:pt x="0" y="520"/>
                  </a:lnTo>
                  <a:lnTo>
                    <a:pt x="301" y="0"/>
                  </a:lnTo>
                  <a:lnTo>
                    <a:pt x="899" y="0"/>
                  </a:lnTo>
                  <a:lnTo>
                    <a:pt x="1201" y="520"/>
                  </a:lnTo>
                  <a:lnTo>
                    <a:pt x="899" y="1044"/>
                  </a:lnTo>
                  <a:lnTo>
                    <a:pt x="301"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4" name="Google Shape;3354;p97"/>
            <p:cNvSpPr/>
            <p:nvPr/>
          </p:nvSpPr>
          <p:spPr>
            <a:xfrm>
              <a:off x="540876" y="1228235"/>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5" name="Google Shape;3355;p97"/>
            <p:cNvSpPr/>
            <p:nvPr/>
          </p:nvSpPr>
          <p:spPr>
            <a:xfrm>
              <a:off x="161961" y="1016456"/>
              <a:ext cx="428199" cy="373201"/>
            </a:xfrm>
            <a:custGeom>
              <a:rect b="b" l="l" r="r" t="t"/>
              <a:pathLst>
                <a:path extrusionOk="0" h="1045" w="1199">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6" name="Google Shape;3356;p97"/>
            <p:cNvSpPr/>
            <p:nvPr/>
          </p:nvSpPr>
          <p:spPr>
            <a:xfrm>
              <a:off x="161961" y="592184"/>
              <a:ext cx="428199" cy="374272"/>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7" name="Google Shape;3357;p97"/>
            <p:cNvSpPr/>
            <p:nvPr/>
          </p:nvSpPr>
          <p:spPr>
            <a:xfrm>
              <a:off x="-217669" y="380762"/>
              <a:ext cx="428913" cy="373201"/>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8" name="Google Shape;3358;p97"/>
            <p:cNvSpPr/>
            <p:nvPr/>
          </p:nvSpPr>
          <p:spPr>
            <a:xfrm>
              <a:off x="540876" y="380762"/>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9" name="Google Shape;3359;p97"/>
            <p:cNvSpPr/>
            <p:nvPr/>
          </p:nvSpPr>
          <p:spPr>
            <a:xfrm>
              <a:off x="1298705" y="380762"/>
              <a:ext cx="427842" cy="373201"/>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0" name="Google Shape;3360;p97"/>
            <p:cNvSpPr/>
            <p:nvPr/>
          </p:nvSpPr>
          <p:spPr>
            <a:xfrm>
              <a:off x="161961" y="168983"/>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1" name="Google Shape;3361;p97"/>
            <p:cNvSpPr/>
            <p:nvPr/>
          </p:nvSpPr>
          <p:spPr>
            <a:xfrm>
              <a:off x="1677620" y="16898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2" name="Google Shape;3362;p97"/>
            <p:cNvSpPr/>
            <p:nvPr/>
          </p:nvSpPr>
          <p:spPr>
            <a:xfrm>
              <a:off x="540876" y="-42439"/>
              <a:ext cx="428199" cy="373201"/>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3" name="Google Shape;3363;p97"/>
            <p:cNvSpPr/>
            <p:nvPr/>
          </p:nvSpPr>
          <p:spPr>
            <a:xfrm>
              <a:off x="161961" y="-254218"/>
              <a:ext cx="428199" cy="373201"/>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4" name="Google Shape;3364;p97"/>
            <p:cNvSpPr/>
            <p:nvPr/>
          </p:nvSpPr>
          <p:spPr>
            <a:xfrm>
              <a:off x="1677620" y="-254218"/>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5" name="Google Shape;3365;p97"/>
            <p:cNvSpPr/>
            <p:nvPr/>
          </p:nvSpPr>
          <p:spPr>
            <a:xfrm>
              <a:off x="-217669" y="2074637"/>
              <a:ext cx="428913" cy="373201"/>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6" name="Google Shape;3366;p97"/>
            <p:cNvSpPr/>
            <p:nvPr/>
          </p:nvSpPr>
          <p:spPr>
            <a:xfrm>
              <a:off x="161961" y="1862858"/>
              <a:ext cx="428199" cy="373201"/>
            </a:xfrm>
            <a:custGeom>
              <a:rect b="b" l="l" r="r" t="t"/>
              <a:pathLst>
                <a:path extrusionOk="0" h="1045" w="1199">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7" name="Google Shape;3367;p97"/>
            <p:cNvSpPr/>
            <p:nvPr/>
          </p:nvSpPr>
          <p:spPr>
            <a:xfrm>
              <a:off x="1298705" y="-42439"/>
              <a:ext cx="427842" cy="373201"/>
            </a:xfrm>
            <a:custGeom>
              <a:rect b="b" l="l" r="r" t="t"/>
              <a:pathLst>
                <a:path extrusionOk="0" h="1045" w="1198">
                  <a:moveTo>
                    <a:pt x="299" y="1045"/>
                  </a:moveTo>
                  <a:lnTo>
                    <a:pt x="0" y="523"/>
                  </a:lnTo>
                  <a:lnTo>
                    <a:pt x="299" y="0"/>
                  </a:lnTo>
                  <a:lnTo>
                    <a:pt x="900" y="0"/>
                  </a:lnTo>
                  <a:lnTo>
                    <a:pt x="1198"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8" name="Google Shape;3368;p97"/>
            <p:cNvSpPr/>
            <p:nvPr/>
          </p:nvSpPr>
          <p:spPr>
            <a:xfrm>
              <a:off x="919790" y="-254218"/>
              <a:ext cx="428199" cy="373201"/>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9" name="Google Shape;3369;p97"/>
            <p:cNvSpPr/>
            <p:nvPr/>
          </p:nvSpPr>
          <p:spPr>
            <a:xfrm>
              <a:off x="-217669" y="1228235"/>
              <a:ext cx="428913" cy="373201"/>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0" name="Google Shape;3370;p97"/>
            <p:cNvSpPr/>
            <p:nvPr/>
          </p:nvSpPr>
          <p:spPr>
            <a:xfrm>
              <a:off x="7411497" y="4987251"/>
              <a:ext cx="427123" cy="373643"/>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1" name="Google Shape;3371;p97"/>
            <p:cNvSpPr/>
            <p:nvPr/>
          </p:nvSpPr>
          <p:spPr>
            <a:xfrm>
              <a:off x="8925322" y="4987251"/>
              <a:ext cx="427479" cy="37364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2" name="Google Shape;3372;p97"/>
            <p:cNvSpPr/>
            <p:nvPr/>
          </p:nvSpPr>
          <p:spPr>
            <a:xfrm>
              <a:off x="7789775" y="4775828"/>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3" name="Google Shape;3373;p97"/>
            <p:cNvSpPr/>
            <p:nvPr/>
          </p:nvSpPr>
          <p:spPr>
            <a:xfrm>
              <a:off x="8547044" y="4775828"/>
              <a:ext cx="427479" cy="373643"/>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4" name="Google Shape;3374;p97"/>
            <p:cNvSpPr/>
            <p:nvPr/>
          </p:nvSpPr>
          <p:spPr>
            <a:xfrm>
              <a:off x="7411497" y="4564761"/>
              <a:ext cx="427123" cy="37257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5" name="Google Shape;3375;p97"/>
            <p:cNvSpPr/>
            <p:nvPr/>
          </p:nvSpPr>
          <p:spPr>
            <a:xfrm>
              <a:off x="7789775" y="4353338"/>
              <a:ext cx="427123" cy="37257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6" name="Google Shape;3376;p97"/>
            <p:cNvSpPr/>
            <p:nvPr/>
          </p:nvSpPr>
          <p:spPr>
            <a:xfrm>
              <a:off x="8547044" y="435333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7" name="Google Shape;3377;p97"/>
            <p:cNvSpPr/>
            <p:nvPr/>
          </p:nvSpPr>
          <p:spPr>
            <a:xfrm>
              <a:off x="8925322" y="3296936"/>
              <a:ext cx="427479" cy="372574"/>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8" name="Google Shape;3378;p97"/>
            <p:cNvSpPr/>
            <p:nvPr/>
          </p:nvSpPr>
          <p:spPr>
            <a:xfrm>
              <a:off x="8547044" y="3085869"/>
              <a:ext cx="427479" cy="372217"/>
            </a:xfrm>
            <a:custGeom>
              <a:rect b="b" l="l" r="r" t="t"/>
              <a:pathLst>
                <a:path extrusionOk="0" h="1044" w="1199">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9" name="Google Shape;3379;p97"/>
            <p:cNvSpPr/>
            <p:nvPr/>
          </p:nvSpPr>
          <p:spPr>
            <a:xfrm>
              <a:off x="8925322" y="4141915"/>
              <a:ext cx="427479" cy="372930"/>
            </a:xfrm>
            <a:custGeom>
              <a:rect b="b" l="l" r="r" t="t"/>
              <a:pathLst>
                <a:path extrusionOk="0" h="1046" w="1199">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0" name="Google Shape;3380;p97"/>
            <p:cNvSpPr/>
            <p:nvPr/>
          </p:nvSpPr>
          <p:spPr>
            <a:xfrm>
              <a:off x="8925322" y="2874803"/>
              <a:ext cx="427479" cy="372217"/>
            </a:xfrm>
            <a:custGeom>
              <a:rect b="b" l="l" r="r" t="t"/>
              <a:pathLst>
                <a:path extrusionOk="0" h="1044" w="1199">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1" name="Google Shape;3381;p97"/>
            <p:cNvSpPr/>
            <p:nvPr/>
          </p:nvSpPr>
          <p:spPr>
            <a:xfrm>
              <a:off x="8168053" y="4987251"/>
              <a:ext cx="428193" cy="373643"/>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2" name="Google Shape;3382;p97"/>
            <p:cNvSpPr/>
            <p:nvPr/>
          </p:nvSpPr>
          <p:spPr>
            <a:xfrm>
              <a:off x="8168053" y="4564761"/>
              <a:ext cx="428193" cy="37257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3" name="Google Shape;3383;p97"/>
            <p:cNvSpPr/>
            <p:nvPr/>
          </p:nvSpPr>
          <p:spPr>
            <a:xfrm>
              <a:off x="8547044" y="39308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4" name="Google Shape;3384;p97"/>
            <p:cNvSpPr/>
            <p:nvPr/>
          </p:nvSpPr>
          <p:spPr>
            <a:xfrm>
              <a:off x="8925322" y="3719425"/>
              <a:ext cx="427479" cy="37257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5" name="Google Shape;3385;p97"/>
            <p:cNvSpPr/>
            <p:nvPr/>
          </p:nvSpPr>
          <p:spPr>
            <a:xfrm>
              <a:off x="8168407" y="3296948"/>
              <a:ext cx="427479" cy="37257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6" name="Google Shape;3386;p97"/>
            <p:cNvSpPr/>
            <p:nvPr/>
          </p:nvSpPr>
          <p:spPr>
            <a:xfrm>
              <a:off x="6654950" y="4987253"/>
              <a:ext cx="427123" cy="373643"/>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7" name="Google Shape;3387;p97"/>
            <p:cNvSpPr/>
            <p:nvPr/>
          </p:nvSpPr>
          <p:spPr>
            <a:xfrm>
              <a:off x="541058" y="2078433"/>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8" name="Google Shape;3388;p97"/>
            <p:cNvSpPr/>
            <p:nvPr/>
          </p:nvSpPr>
          <p:spPr>
            <a:xfrm>
              <a:off x="919983" y="592184"/>
              <a:ext cx="427842" cy="373201"/>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389" name="Google Shape;3389;p97"/>
          <p:cNvGrpSpPr/>
          <p:nvPr/>
        </p:nvGrpSpPr>
        <p:grpSpPr>
          <a:xfrm>
            <a:off x="161966" y="168992"/>
            <a:ext cx="9191860" cy="4768687"/>
            <a:chOff x="161966" y="168992"/>
            <a:chExt cx="9191860" cy="4768687"/>
          </a:xfrm>
        </p:grpSpPr>
        <p:sp>
          <p:nvSpPr>
            <p:cNvPr id="3390" name="Google Shape;3390;p97"/>
            <p:cNvSpPr/>
            <p:nvPr/>
          </p:nvSpPr>
          <p:spPr>
            <a:xfrm>
              <a:off x="161966" y="1439713"/>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1" name="Google Shape;3391;p97"/>
            <p:cNvSpPr/>
            <p:nvPr/>
          </p:nvSpPr>
          <p:spPr>
            <a:xfrm>
              <a:off x="730359" y="168992"/>
              <a:ext cx="428214" cy="373219"/>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2" name="Google Shape;3392;p97"/>
            <p:cNvSpPr/>
            <p:nvPr/>
          </p:nvSpPr>
          <p:spPr>
            <a:xfrm>
              <a:off x="8743862" y="3508413"/>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3" name="Google Shape;3393;p97"/>
            <p:cNvSpPr/>
            <p:nvPr/>
          </p:nvSpPr>
          <p:spPr>
            <a:xfrm>
              <a:off x="8926311" y="4565074"/>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4" name="Google Shape;3394;p97"/>
            <p:cNvSpPr/>
            <p:nvPr/>
          </p:nvSpPr>
          <p:spPr>
            <a:xfrm>
              <a:off x="7242150" y="4303422"/>
              <a:ext cx="427515" cy="372605"/>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95" name="Shape 3395"/>
        <p:cNvGrpSpPr/>
        <p:nvPr/>
      </p:nvGrpSpPr>
      <p:grpSpPr>
        <a:xfrm>
          <a:off x="0" y="0"/>
          <a:ext cx="0" cy="0"/>
          <a:chOff x="0" y="0"/>
          <a:chExt cx="0" cy="0"/>
        </a:xfrm>
      </p:grpSpPr>
      <p:pic>
        <p:nvPicPr>
          <p:cNvPr id="3396" name="Google Shape;3396;p98"/>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sp>
        <p:nvSpPr>
          <p:cNvPr id="3397" name="Google Shape;3397;p98"/>
          <p:cNvSpPr txBox="1"/>
          <p:nvPr>
            <p:ph type="title"/>
          </p:nvPr>
        </p:nvSpPr>
        <p:spPr>
          <a:xfrm>
            <a:off x="2347950" y="540000"/>
            <a:ext cx="4448100" cy="847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4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98" name="Google Shape;3398;p98"/>
          <p:cNvSpPr txBox="1"/>
          <p:nvPr>
            <p:ph idx="1" type="subTitle"/>
          </p:nvPr>
        </p:nvSpPr>
        <p:spPr>
          <a:xfrm>
            <a:off x="2347900" y="1418050"/>
            <a:ext cx="4448100" cy="115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99" name="Google Shape;3399;p98"/>
          <p:cNvSpPr txBox="1"/>
          <p:nvPr/>
        </p:nvSpPr>
        <p:spPr>
          <a:xfrm>
            <a:off x="2170450" y="3530800"/>
            <a:ext cx="4803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Livvic SemiBold"/>
                <a:ea typeface="Livvic SemiBold"/>
                <a:cs typeface="Livvic SemiBold"/>
                <a:sym typeface="Livvic SemiBold"/>
              </a:rPr>
              <a:t>CREDITS:</a:t>
            </a:r>
            <a:r>
              <a:rPr lang="en" sz="1200">
                <a:solidFill>
                  <a:schemeClr val="dk1"/>
                </a:solidFill>
                <a:latin typeface="Livvic"/>
                <a:ea typeface="Livvic"/>
                <a:cs typeface="Livvic"/>
                <a:sym typeface="Livvic"/>
              </a:rPr>
              <a:t> This presentation template was created by </a:t>
            </a:r>
            <a:r>
              <a:rPr lang="en" sz="1200" u="sng">
                <a:solidFill>
                  <a:schemeClr val="hlink"/>
                </a:solidFill>
                <a:latin typeface="Livvic SemiBold"/>
                <a:ea typeface="Livvic SemiBold"/>
                <a:cs typeface="Livvic SemiBold"/>
                <a:sym typeface="Livvic SemiBold"/>
                <a:hlinkClick r:id="rId3"/>
              </a:rPr>
              <a:t>Slideshow</a:t>
            </a:r>
            <a:r>
              <a:rPr lang="en" sz="1200">
                <a:solidFill>
                  <a:schemeClr val="dk1"/>
                </a:solidFill>
                <a:latin typeface="Livvic SemiBold"/>
                <a:ea typeface="Livvic SemiBold"/>
                <a:cs typeface="Livvic SemiBold"/>
                <a:sym typeface="Livvic SemiBold"/>
              </a:rPr>
              <a:t>,</a:t>
            </a:r>
            <a:r>
              <a:rPr lang="en" sz="1200">
                <a:solidFill>
                  <a:schemeClr val="dk1"/>
                </a:solidFill>
                <a:latin typeface="Livvic"/>
                <a:ea typeface="Livvic"/>
                <a:cs typeface="Livvic"/>
                <a:sym typeface="Livvic"/>
              </a:rPr>
              <a:t> and includes icons by</a:t>
            </a:r>
            <a:r>
              <a:rPr lang="en" sz="1200">
                <a:solidFill>
                  <a:schemeClr val="dk1"/>
                </a:solidFill>
                <a:latin typeface="Livvic SemiBold"/>
                <a:ea typeface="Livvic SemiBold"/>
                <a:cs typeface="Livvic SemiBold"/>
                <a:sym typeface="Livvic SemiBold"/>
              </a:rPr>
              <a:t> </a:t>
            </a:r>
            <a:r>
              <a:rPr lang="en" sz="1200" u="sng">
                <a:solidFill>
                  <a:schemeClr val="dk1"/>
                </a:solidFill>
                <a:latin typeface="Livvic SemiBold"/>
                <a:ea typeface="Livvic SemiBold"/>
                <a:cs typeface="Livvic SemiBold"/>
                <a:sym typeface="Livvic SemiBold"/>
                <a:hlinkClick r:id="rId4">
                  <a:extLst>
                    <a:ext uri="{A12FA001-AC4F-418D-AE19-62706E023703}">
                      <ahyp:hlinkClr val="tx"/>
                    </a:ext>
                  </a:extLst>
                </a:hlinkClick>
              </a:rPr>
              <a:t>Flaticon</a:t>
            </a:r>
            <a:r>
              <a:rPr lang="en" sz="1200">
                <a:solidFill>
                  <a:schemeClr val="dk1"/>
                </a:solidFill>
                <a:latin typeface="Livvic SemiBold"/>
                <a:ea typeface="Livvic SemiBold"/>
                <a:cs typeface="Livvic SemiBold"/>
                <a:sym typeface="Livvic SemiBold"/>
              </a:rPr>
              <a:t>, </a:t>
            </a:r>
            <a:r>
              <a:rPr lang="en" sz="1200">
                <a:solidFill>
                  <a:schemeClr val="dk1"/>
                </a:solidFill>
                <a:latin typeface="Livvic"/>
                <a:ea typeface="Livvic"/>
                <a:cs typeface="Livvic"/>
                <a:sym typeface="Livvic"/>
              </a:rPr>
              <a:t>and infographics &amp; images by </a:t>
            </a:r>
            <a:r>
              <a:rPr lang="en" sz="1200" u="sng">
                <a:solidFill>
                  <a:schemeClr val="dk1"/>
                </a:solidFill>
                <a:latin typeface="Livvic SemiBold"/>
                <a:ea typeface="Livvic SemiBold"/>
                <a:cs typeface="Livvic SemiBold"/>
                <a:sym typeface="Livvic SemiBold"/>
                <a:hlinkClick r:id="rId5">
                  <a:extLst>
                    <a:ext uri="{A12FA001-AC4F-418D-AE19-62706E023703}">
                      <ahyp:hlinkClr val="tx"/>
                    </a:ext>
                  </a:extLst>
                </a:hlinkClick>
              </a:rPr>
              <a:t>Freepik</a:t>
            </a:r>
            <a:r>
              <a:rPr lang="en" sz="1200" u="sng">
                <a:solidFill>
                  <a:schemeClr val="dk1"/>
                </a:solidFill>
                <a:latin typeface="Livvic SemiBold"/>
                <a:ea typeface="Livvic SemiBold"/>
                <a:cs typeface="Livvic SemiBold"/>
                <a:sym typeface="Livvic SemiBold"/>
              </a:rPr>
              <a:t> </a:t>
            </a:r>
            <a:endParaRPr sz="1200" u="sng">
              <a:solidFill>
                <a:schemeClr val="dk1"/>
              </a:solidFill>
              <a:latin typeface="Livvic SemiBold"/>
              <a:ea typeface="Livvic SemiBold"/>
              <a:cs typeface="Livvic SemiBold"/>
              <a:sym typeface="Livvic SemiBold"/>
            </a:endParaRPr>
          </a:p>
        </p:txBody>
      </p:sp>
      <p:grpSp>
        <p:nvGrpSpPr>
          <p:cNvPr id="3400" name="Google Shape;3400;p98"/>
          <p:cNvGrpSpPr/>
          <p:nvPr/>
        </p:nvGrpSpPr>
        <p:grpSpPr>
          <a:xfrm>
            <a:off x="-207472" y="-228064"/>
            <a:ext cx="9590967" cy="5586219"/>
            <a:chOff x="-207472" y="-228064"/>
            <a:chExt cx="9590967" cy="5586219"/>
          </a:xfrm>
        </p:grpSpPr>
        <p:grpSp>
          <p:nvGrpSpPr>
            <p:cNvPr id="3401" name="Google Shape;3401;p98"/>
            <p:cNvGrpSpPr/>
            <p:nvPr/>
          </p:nvGrpSpPr>
          <p:grpSpPr>
            <a:xfrm>
              <a:off x="5898286" y="-228064"/>
              <a:ext cx="3485209" cy="2312431"/>
              <a:chOff x="5898286" y="-228064"/>
              <a:chExt cx="3485209" cy="2312431"/>
            </a:xfrm>
          </p:grpSpPr>
          <p:sp>
            <p:nvSpPr>
              <p:cNvPr id="3402" name="Google Shape;3402;p98"/>
              <p:cNvSpPr/>
              <p:nvPr/>
            </p:nvSpPr>
            <p:spPr>
              <a:xfrm>
                <a:off x="8570293" y="1051208"/>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3" name="Google Shape;3403;p98"/>
              <p:cNvSpPr/>
              <p:nvPr/>
            </p:nvSpPr>
            <p:spPr>
              <a:xfrm>
                <a:off x="7424684" y="411565"/>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4" name="Google Shape;3404;p98"/>
              <p:cNvSpPr/>
              <p:nvPr/>
            </p:nvSpPr>
            <p:spPr>
              <a:xfrm>
                <a:off x="8188062" y="411565"/>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5" name="Google Shape;3405;p98"/>
              <p:cNvSpPr/>
              <p:nvPr/>
            </p:nvSpPr>
            <p:spPr>
              <a:xfrm>
                <a:off x="8952161" y="411565"/>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6" name="Google Shape;3406;p98"/>
              <p:cNvSpPr/>
              <p:nvPr/>
            </p:nvSpPr>
            <p:spPr>
              <a:xfrm>
                <a:off x="6279616" y="19859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7" name="Google Shape;3407;p98"/>
              <p:cNvSpPr/>
              <p:nvPr/>
            </p:nvSpPr>
            <p:spPr>
              <a:xfrm>
                <a:off x="7042994" y="198595"/>
                <a:ext cx="430975" cy="375934"/>
              </a:xfrm>
              <a:custGeom>
                <a:rect b="b" l="l" r="r" t="t"/>
                <a:pathLst>
                  <a:path extrusionOk="0" h="1045" w="1198">
                    <a:moveTo>
                      <a:pt x="299" y="1045"/>
                    </a:moveTo>
                    <a:lnTo>
                      <a:pt x="0" y="523"/>
                    </a:lnTo>
                    <a:lnTo>
                      <a:pt x="299" y="0"/>
                    </a:lnTo>
                    <a:lnTo>
                      <a:pt x="899" y="0"/>
                    </a:lnTo>
                    <a:lnTo>
                      <a:pt x="1198" y="523"/>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8" name="Google Shape;3408;p98"/>
              <p:cNvSpPr/>
              <p:nvPr/>
            </p:nvSpPr>
            <p:spPr>
              <a:xfrm>
                <a:off x="7806373" y="198595"/>
                <a:ext cx="430975" cy="375934"/>
              </a:xfrm>
              <a:custGeom>
                <a:rect b="b" l="l" r="r" t="t"/>
                <a:pathLst>
                  <a:path extrusionOk="0" h="1045" w="1198">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9" name="Google Shape;3409;p98"/>
              <p:cNvSpPr/>
              <p:nvPr/>
            </p:nvSpPr>
            <p:spPr>
              <a:xfrm>
                <a:off x="5898286" y="-14734"/>
                <a:ext cx="430975" cy="375934"/>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0" name="Google Shape;3410;p98"/>
              <p:cNvSpPr/>
              <p:nvPr/>
            </p:nvSpPr>
            <p:spPr>
              <a:xfrm>
                <a:off x="6661305"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1" name="Google Shape;3411;p98"/>
              <p:cNvSpPr/>
              <p:nvPr/>
            </p:nvSpPr>
            <p:spPr>
              <a:xfrm>
                <a:off x="7424684" y="-14734"/>
                <a:ext cx="430975" cy="375934"/>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2" name="Google Shape;3412;p98"/>
              <p:cNvSpPr/>
              <p:nvPr/>
            </p:nvSpPr>
            <p:spPr>
              <a:xfrm>
                <a:off x="8188062" y="-14734"/>
                <a:ext cx="432054" cy="375934"/>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3" name="Google Shape;3413;p98"/>
              <p:cNvSpPr/>
              <p:nvPr/>
            </p:nvSpPr>
            <p:spPr>
              <a:xfrm>
                <a:off x="8952161" y="-14734"/>
                <a:ext cx="431334" cy="375934"/>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4" name="Google Shape;3414;p98"/>
              <p:cNvSpPr/>
              <p:nvPr/>
            </p:nvSpPr>
            <p:spPr>
              <a:xfrm>
                <a:off x="8570471" y="-228064"/>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5" name="Google Shape;3415;p98"/>
              <p:cNvSpPr/>
              <p:nvPr/>
            </p:nvSpPr>
            <p:spPr>
              <a:xfrm>
                <a:off x="8952345" y="1265248"/>
                <a:ext cx="430975" cy="377013"/>
              </a:xfrm>
              <a:custGeom>
                <a:rect b="b" l="l" r="r" t="t"/>
                <a:pathLst>
                  <a:path extrusionOk="0" h="1048" w="1198">
                    <a:moveTo>
                      <a:pt x="298" y="1048"/>
                    </a:moveTo>
                    <a:lnTo>
                      <a:pt x="0" y="524"/>
                    </a:lnTo>
                    <a:lnTo>
                      <a:pt x="298" y="0"/>
                    </a:lnTo>
                    <a:lnTo>
                      <a:pt x="896" y="0"/>
                    </a:lnTo>
                    <a:lnTo>
                      <a:pt x="1198" y="524"/>
                    </a:lnTo>
                    <a:lnTo>
                      <a:pt x="896" y="1048"/>
                    </a:lnTo>
                    <a:lnTo>
                      <a:pt x="298"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6" name="Google Shape;3416;p98"/>
              <p:cNvSpPr/>
              <p:nvPr/>
            </p:nvSpPr>
            <p:spPr>
              <a:xfrm>
                <a:off x="8952161" y="837865"/>
                <a:ext cx="431334" cy="377013"/>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7" name="Google Shape;3417;p98"/>
              <p:cNvSpPr/>
              <p:nvPr/>
            </p:nvSpPr>
            <p:spPr>
              <a:xfrm>
                <a:off x="8570471" y="624895"/>
                <a:ext cx="431334" cy="37593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8" name="Google Shape;3418;p98"/>
              <p:cNvSpPr/>
              <p:nvPr/>
            </p:nvSpPr>
            <p:spPr>
              <a:xfrm>
                <a:off x="7806373" y="-228064"/>
                <a:ext cx="430975" cy="375934"/>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9" name="Google Shape;3419;p98"/>
              <p:cNvSpPr/>
              <p:nvPr/>
            </p:nvSpPr>
            <p:spPr>
              <a:xfrm>
                <a:off x="8188062" y="1708433"/>
                <a:ext cx="431694" cy="375934"/>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420" name="Google Shape;3420;p98"/>
            <p:cNvGrpSpPr/>
            <p:nvPr/>
          </p:nvGrpSpPr>
          <p:grpSpPr>
            <a:xfrm>
              <a:off x="-207472" y="2846545"/>
              <a:ext cx="3102039" cy="2511610"/>
              <a:chOff x="-207472" y="2846545"/>
              <a:chExt cx="3102039" cy="2511610"/>
            </a:xfrm>
          </p:grpSpPr>
          <p:sp>
            <p:nvSpPr>
              <p:cNvPr id="3421" name="Google Shape;3421;p98"/>
              <p:cNvSpPr/>
              <p:nvPr/>
            </p:nvSpPr>
            <p:spPr>
              <a:xfrm>
                <a:off x="937769" y="4981320"/>
                <a:ext cx="431127" cy="376835"/>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2" name="Google Shape;3422;p98"/>
              <p:cNvSpPr/>
              <p:nvPr/>
            </p:nvSpPr>
            <p:spPr>
              <a:xfrm>
                <a:off x="2463799" y="4981320"/>
                <a:ext cx="430768" cy="376835"/>
              </a:xfrm>
              <a:custGeom>
                <a:rect b="b" l="l" r="r" t="t"/>
                <a:pathLst>
                  <a:path extrusionOk="0" h="1048" w="1198">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3" name="Google Shape;3423;p98"/>
              <p:cNvSpPr/>
              <p:nvPr/>
            </p:nvSpPr>
            <p:spPr>
              <a:xfrm>
                <a:off x="-207472" y="4768092"/>
                <a:ext cx="431847" cy="376835"/>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4" name="Google Shape;3424;p98"/>
              <p:cNvSpPr/>
              <p:nvPr/>
            </p:nvSpPr>
            <p:spPr>
              <a:xfrm>
                <a:off x="1319277" y="4768092"/>
                <a:ext cx="430768" cy="376835"/>
              </a:xfrm>
              <a:custGeom>
                <a:rect b="b" l="l" r="r" t="t"/>
                <a:pathLst>
                  <a:path extrusionOk="0" h="1048" w="1198">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5" name="Google Shape;3425;p98"/>
              <p:cNvSpPr/>
              <p:nvPr/>
            </p:nvSpPr>
            <p:spPr>
              <a:xfrm>
                <a:off x="556262" y="3915900"/>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6" name="Google Shape;3426;p98"/>
              <p:cNvSpPr/>
              <p:nvPr/>
            </p:nvSpPr>
            <p:spPr>
              <a:xfrm>
                <a:off x="174754" y="4981320"/>
                <a:ext cx="431127" cy="376835"/>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7" name="Google Shape;3427;p98"/>
              <p:cNvSpPr/>
              <p:nvPr/>
            </p:nvSpPr>
            <p:spPr>
              <a:xfrm>
                <a:off x="1700784" y="4555224"/>
                <a:ext cx="430768" cy="375756"/>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8" name="Google Shape;3428;p98"/>
              <p:cNvSpPr/>
              <p:nvPr/>
            </p:nvSpPr>
            <p:spPr>
              <a:xfrm>
                <a:off x="-207472" y="4341996"/>
                <a:ext cx="431847" cy="375756"/>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9" name="Google Shape;3429;p98"/>
              <p:cNvSpPr/>
              <p:nvPr/>
            </p:nvSpPr>
            <p:spPr>
              <a:xfrm>
                <a:off x="174754" y="4128768"/>
                <a:ext cx="431127" cy="376115"/>
              </a:xfrm>
              <a:custGeom>
                <a:rect b="b" l="l" r="r" t="t"/>
                <a:pathLst>
                  <a:path extrusionOk="0" h="1046" w="1199">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0" name="Google Shape;3430;p98"/>
              <p:cNvSpPr/>
              <p:nvPr/>
            </p:nvSpPr>
            <p:spPr>
              <a:xfrm>
                <a:off x="-207472" y="3489803"/>
                <a:ext cx="431847" cy="375756"/>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1" name="Google Shape;3431;p98"/>
              <p:cNvSpPr/>
              <p:nvPr/>
            </p:nvSpPr>
            <p:spPr>
              <a:xfrm>
                <a:off x="2082291" y="4768092"/>
                <a:ext cx="430768" cy="376835"/>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2" name="Google Shape;3432;p98"/>
              <p:cNvSpPr/>
              <p:nvPr/>
            </p:nvSpPr>
            <p:spPr>
              <a:xfrm>
                <a:off x="174754" y="4555224"/>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3" name="Google Shape;3433;p98"/>
              <p:cNvSpPr/>
              <p:nvPr/>
            </p:nvSpPr>
            <p:spPr>
              <a:xfrm>
                <a:off x="937769" y="4555224"/>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4" name="Google Shape;3434;p98"/>
              <p:cNvSpPr/>
              <p:nvPr/>
            </p:nvSpPr>
            <p:spPr>
              <a:xfrm>
                <a:off x="556262" y="4341996"/>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5" name="Google Shape;3435;p98"/>
              <p:cNvSpPr/>
              <p:nvPr/>
            </p:nvSpPr>
            <p:spPr>
              <a:xfrm>
                <a:off x="174754" y="3702672"/>
                <a:ext cx="431127" cy="375756"/>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6" name="Google Shape;3436;p98"/>
              <p:cNvSpPr/>
              <p:nvPr/>
            </p:nvSpPr>
            <p:spPr>
              <a:xfrm>
                <a:off x="174755" y="3276561"/>
                <a:ext cx="431127" cy="375756"/>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7" name="Google Shape;3437;p98"/>
              <p:cNvSpPr/>
              <p:nvPr/>
            </p:nvSpPr>
            <p:spPr>
              <a:xfrm>
                <a:off x="174548" y="2846545"/>
                <a:ext cx="431334" cy="375934"/>
              </a:xfrm>
              <a:custGeom>
                <a:rect b="b" l="l" r="r" t="t"/>
                <a:pathLst>
                  <a:path extrusionOk="0" h="1045" w="1199">
                    <a:moveTo>
                      <a:pt x="299" y="1045"/>
                    </a:moveTo>
                    <a:lnTo>
                      <a:pt x="0" y="523"/>
                    </a:lnTo>
                    <a:lnTo>
                      <a:pt x="299" y="0"/>
                    </a:lnTo>
                    <a:lnTo>
                      <a:pt x="900" y="0"/>
                    </a:lnTo>
                    <a:lnTo>
                      <a:pt x="1199" y="523"/>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438" name="Google Shape;3438;p98"/>
          <p:cNvGrpSpPr/>
          <p:nvPr/>
        </p:nvGrpSpPr>
        <p:grpSpPr>
          <a:xfrm>
            <a:off x="359880" y="-14742"/>
            <a:ext cx="8642261" cy="5310870"/>
            <a:chOff x="359880" y="-14742"/>
            <a:chExt cx="8642261" cy="5310870"/>
          </a:xfrm>
        </p:grpSpPr>
        <p:sp>
          <p:nvSpPr>
            <p:cNvPr id="3439" name="Google Shape;3439;p98"/>
            <p:cNvSpPr/>
            <p:nvPr/>
          </p:nvSpPr>
          <p:spPr>
            <a:xfrm>
              <a:off x="359880" y="3489733"/>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0" name="Google Shape;3440;p98"/>
            <p:cNvSpPr/>
            <p:nvPr/>
          </p:nvSpPr>
          <p:spPr>
            <a:xfrm>
              <a:off x="641958" y="4920385"/>
              <a:ext cx="431103" cy="375743"/>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1" name="Google Shape;3441;p98"/>
            <p:cNvSpPr/>
            <p:nvPr/>
          </p:nvSpPr>
          <p:spPr>
            <a:xfrm>
              <a:off x="8336348" y="198426"/>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2" name="Google Shape;3442;p98"/>
            <p:cNvSpPr/>
            <p:nvPr/>
          </p:nvSpPr>
          <p:spPr>
            <a:xfrm>
              <a:off x="8570789" y="1477597"/>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3" name="Google Shape;3443;p98"/>
            <p:cNvSpPr/>
            <p:nvPr/>
          </p:nvSpPr>
          <p:spPr>
            <a:xfrm>
              <a:off x="6105402" y="-14742"/>
              <a:ext cx="431352" cy="375954"/>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444" name="Shape 3444"/>
        <p:cNvGrpSpPr/>
        <p:nvPr/>
      </p:nvGrpSpPr>
      <p:grpSpPr>
        <a:xfrm>
          <a:off x="0" y="0"/>
          <a:ext cx="0" cy="0"/>
          <a:chOff x="0" y="0"/>
          <a:chExt cx="0" cy="0"/>
        </a:xfrm>
      </p:grpSpPr>
      <p:pic>
        <p:nvPicPr>
          <p:cNvPr id="3445" name="Google Shape;3445;p99"/>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446" name="Google Shape;3446;p99"/>
          <p:cNvGrpSpPr/>
          <p:nvPr/>
        </p:nvGrpSpPr>
        <p:grpSpPr>
          <a:xfrm>
            <a:off x="-220038" y="-280890"/>
            <a:ext cx="9568703" cy="5650971"/>
            <a:chOff x="-220038" y="-280890"/>
            <a:chExt cx="9568703" cy="5650971"/>
          </a:xfrm>
        </p:grpSpPr>
        <p:grpSp>
          <p:nvGrpSpPr>
            <p:cNvPr id="3447" name="Google Shape;3447;p99"/>
            <p:cNvGrpSpPr/>
            <p:nvPr/>
          </p:nvGrpSpPr>
          <p:grpSpPr>
            <a:xfrm>
              <a:off x="-220038" y="3307183"/>
              <a:ext cx="3096463" cy="2062898"/>
              <a:chOff x="-334362" y="2975654"/>
              <a:chExt cx="3723053" cy="2480339"/>
            </a:xfrm>
          </p:grpSpPr>
          <p:grpSp>
            <p:nvGrpSpPr>
              <p:cNvPr id="3448" name="Google Shape;3448;p99"/>
              <p:cNvGrpSpPr/>
              <p:nvPr/>
            </p:nvGrpSpPr>
            <p:grpSpPr>
              <a:xfrm>
                <a:off x="120463" y="4754248"/>
                <a:ext cx="3268228" cy="447968"/>
                <a:chOff x="601435" y="5008459"/>
                <a:chExt cx="3268228" cy="447968"/>
              </a:xfrm>
            </p:grpSpPr>
            <p:sp>
              <p:nvSpPr>
                <p:cNvPr id="3449" name="Google Shape;3449;p99"/>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0" name="Google Shape;3450;p99"/>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1" name="Google Shape;3451;p99"/>
                <p:cNvSpPr/>
                <p:nvPr/>
              </p:nvSpPr>
              <p:spPr>
                <a:xfrm>
                  <a:off x="2421593"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2" name="Google Shape;3452;p99"/>
                <p:cNvSpPr/>
                <p:nvPr/>
              </p:nvSpPr>
              <p:spPr>
                <a:xfrm>
                  <a:off x="3356110" y="5008459"/>
                  <a:ext cx="513553" cy="447968"/>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453" name="Google Shape;3453;p99"/>
              <p:cNvSpPr/>
              <p:nvPr/>
            </p:nvSpPr>
            <p:spPr>
              <a:xfrm>
                <a:off x="1485797" y="4499185"/>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4" name="Google Shape;3454;p99"/>
              <p:cNvSpPr/>
              <p:nvPr/>
            </p:nvSpPr>
            <p:spPr>
              <a:xfrm>
                <a:off x="2395447" y="4499185"/>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5" name="Google Shape;3455;p99"/>
              <p:cNvSpPr/>
              <p:nvPr/>
            </p:nvSpPr>
            <p:spPr>
              <a:xfrm>
                <a:off x="120463" y="424497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6" name="Google Shape;3456;p99"/>
              <p:cNvSpPr/>
              <p:nvPr/>
            </p:nvSpPr>
            <p:spPr>
              <a:xfrm>
                <a:off x="1030971" y="4244979"/>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7" name="Google Shape;3457;p99"/>
              <p:cNvSpPr/>
              <p:nvPr/>
            </p:nvSpPr>
            <p:spPr>
              <a:xfrm>
                <a:off x="120463" y="322901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8" name="Google Shape;3458;p99"/>
              <p:cNvSpPr/>
              <p:nvPr/>
            </p:nvSpPr>
            <p:spPr>
              <a:xfrm>
                <a:off x="120463" y="373699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9" name="Google Shape;3459;p99"/>
              <p:cNvSpPr/>
              <p:nvPr/>
            </p:nvSpPr>
            <p:spPr>
              <a:xfrm>
                <a:off x="-334362" y="2975654"/>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460" name="Google Shape;3460;p99"/>
              <p:cNvGrpSpPr/>
              <p:nvPr/>
            </p:nvGrpSpPr>
            <p:grpSpPr>
              <a:xfrm>
                <a:off x="-334362" y="3990773"/>
                <a:ext cx="514839" cy="957237"/>
                <a:chOff x="-334362" y="4020346"/>
                <a:chExt cx="514839" cy="957237"/>
              </a:xfrm>
            </p:grpSpPr>
            <p:sp>
              <p:nvSpPr>
                <p:cNvPr id="3461" name="Google Shape;3461;p99"/>
                <p:cNvSpPr/>
                <p:nvPr/>
              </p:nvSpPr>
              <p:spPr>
                <a:xfrm>
                  <a:off x="-334362" y="45283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2" name="Google Shape;3462;p99"/>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463" name="Google Shape;3463;p99"/>
              <p:cNvGrpSpPr/>
              <p:nvPr/>
            </p:nvGrpSpPr>
            <p:grpSpPr>
              <a:xfrm>
                <a:off x="576146" y="5008026"/>
                <a:ext cx="1423203" cy="447968"/>
                <a:chOff x="601435" y="5008459"/>
                <a:chExt cx="1423203" cy="447968"/>
              </a:xfrm>
            </p:grpSpPr>
            <p:sp>
              <p:nvSpPr>
                <p:cNvPr id="3464" name="Google Shape;3464;p99"/>
                <p:cNvSpPr/>
                <p:nvPr/>
              </p:nvSpPr>
              <p:spPr>
                <a:xfrm>
                  <a:off x="601435" y="5008459"/>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5" name="Google Shape;3465;p99"/>
                <p:cNvSpPr/>
                <p:nvPr/>
              </p:nvSpPr>
              <p:spPr>
                <a:xfrm>
                  <a:off x="1511085" y="5008459"/>
                  <a:ext cx="513553" cy="447968"/>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466" name="Google Shape;3466;p99"/>
            <p:cNvGrpSpPr/>
            <p:nvPr/>
          </p:nvGrpSpPr>
          <p:grpSpPr>
            <a:xfrm>
              <a:off x="6643278" y="-280890"/>
              <a:ext cx="2705386" cy="1824035"/>
              <a:chOff x="6217853" y="-309429"/>
              <a:chExt cx="3244647" cy="2227420"/>
            </a:xfrm>
          </p:grpSpPr>
          <p:sp>
            <p:nvSpPr>
              <p:cNvPr id="3467" name="Google Shape;3467;p99"/>
              <p:cNvSpPr/>
              <p:nvPr/>
            </p:nvSpPr>
            <p:spPr>
              <a:xfrm>
                <a:off x="8038011" y="706977"/>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8" name="Google Shape;3468;p99"/>
              <p:cNvSpPr/>
              <p:nvPr/>
            </p:nvSpPr>
            <p:spPr>
              <a:xfrm>
                <a:off x="7582328" y="45277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9" name="Google Shape;3469;p99"/>
              <p:cNvSpPr/>
              <p:nvPr/>
            </p:nvSpPr>
            <p:spPr>
              <a:xfrm>
                <a:off x="8492836" y="4527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0" name="Google Shape;3470;p99"/>
              <p:cNvSpPr/>
              <p:nvPr/>
            </p:nvSpPr>
            <p:spPr>
              <a:xfrm>
                <a:off x="8038011" y="1985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1" name="Google Shape;3471;p99"/>
              <p:cNvSpPr/>
              <p:nvPr/>
            </p:nvSpPr>
            <p:spPr>
              <a:xfrm>
                <a:off x="8492836" y="1468738"/>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472" name="Google Shape;3472;p99"/>
              <p:cNvGrpSpPr/>
              <p:nvPr/>
            </p:nvGrpSpPr>
            <p:grpSpPr>
              <a:xfrm>
                <a:off x="8491986" y="198565"/>
                <a:ext cx="970514" cy="1210820"/>
                <a:chOff x="-790037" y="3512363"/>
                <a:chExt cx="970514" cy="1210820"/>
              </a:xfrm>
            </p:grpSpPr>
            <p:sp>
              <p:nvSpPr>
                <p:cNvPr id="3473" name="Google Shape;3473;p99"/>
                <p:cNvSpPr/>
                <p:nvPr/>
              </p:nvSpPr>
              <p:spPr>
                <a:xfrm>
                  <a:off x="-790037" y="427392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4" name="Google Shape;3474;p99"/>
                <p:cNvSpPr/>
                <p:nvPr/>
              </p:nvSpPr>
              <p:spPr>
                <a:xfrm>
                  <a:off x="-334362" y="3512363"/>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5" name="Google Shape;3475;p99"/>
                <p:cNvSpPr/>
                <p:nvPr/>
              </p:nvSpPr>
              <p:spPr>
                <a:xfrm>
                  <a:off x="-334362" y="4020346"/>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476" name="Google Shape;3476;p99"/>
              <p:cNvSpPr/>
              <p:nvPr/>
            </p:nvSpPr>
            <p:spPr>
              <a:xfrm>
                <a:off x="8947655" y="-309418"/>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7" name="Google Shape;3477;p99"/>
              <p:cNvSpPr/>
              <p:nvPr/>
            </p:nvSpPr>
            <p:spPr>
              <a:xfrm>
                <a:off x="7581903" y="-55191"/>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8" name="Google Shape;3478;p99"/>
              <p:cNvSpPr/>
              <p:nvPr/>
            </p:nvSpPr>
            <p:spPr>
              <a:xfrm>
                <a:off x="849241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9" name="Google Shape;3479;p99"/>
              <p:cNvSpPr/>
              <p:nvPr/>
            </p:nvSpPr>
            <p:spPr>
              <a:xfrm>
                <a:off x="6217853" y="-309429"/>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0" name="Google Shape;3480;p99"/>
              <p:cNvSpPr/>
              <p:nvPr/>
            </p:nvSpPr>
            <p:spPr>
              <a:xfrm>
                <a:off x="6672261" y="-5519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1" name="Google Shape;3481;p99"/>
              <p:cNvSpPr/>
              <p:nvPr/>
            </p:nvSpPr>
            <p:spPr>
              <a:xfrm>
                <a:off x="7128361" y="-309429"/>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482" name="Google Shape;3482;p99"/>
          <p:cNvGrpSpPr/>
          <p:nvPr/>
        </p:nvGrpSpPr>
        <p:grpSpPr>
          <a:xfrm>
            <a:off x="537250" y="135085"/>
            <a:ext cx="8810636" cy="5235005"/>
            <a:chOff x="537250" y="135085"/>
            <a:chExt cx="8810636" cy="5235005"/>
          </a:xfrm>
        </p:grpSpPr>
        <p:sp>
          <p:nvSpPr>
            <p:cNvPr id="3483" name="Google Shape;3483;p99"/>
            <p:cNvSpPr/>
            <p:nvPr/>
          </p:nvSpPr>
          <p:spPr>
            <a:xfrm>
              <a:off x="537250" y="457499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4" name="Google Shape;3484;p99"/>
            <p:cNvSpPr/>
            <p:nvPr/>
          </p:nvSpPr>
          <p:spPr>
            <a:xfrm>
              <a:off x="2050245" y="4997501"/>
              <a:ext cx="427494" cy="37259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5" name="Google Shape;3485;p99"/>
            <p:cNvSpPr/>
            <p:nvPr/>
          </p:nvSpPr>
          <p:spPr>
            <a:xfrm>
              <a:off x="8919352" y="967302"/>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6" name="Google Shape;3486;p99"/>
            <p:cNvSpPr/>
            <p:nvPr/>
          </p:nvSpPr>
          <p:spPr>
            <a:xfrm>
              <a:off x="7401603" y="135085"/>
              <a:ext cx="428535" cy="36679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487" name="Shape 3487"/>
        <p:cNvGrpSpPr/>
        <p:nvPr/>
      </p:nvGrpSpPr>
      <p:grpSpPr>
        <a:xfrm>
          <a:off x="0" y="0"/>
          <a:ext cx="0" cy="0"/>
          <a:chOff x="0" y="0"/>
          <a:chExt cx="0" cy="0"/>
        </a:xfrm>
      </p:grpSpPr>
      <p:pic>
        <p:nvPicPr>
          <p:cNvPr id="3488" name="Google Shape;3488;p100"/>
          <p:cNvPicPr preferRelativeResize="0"/>
          <p:nvPr/>
        </p:nvPicPr>
        <p:blipFill rotWithShape="1">
          <a:blip r:embed="rId2">
            <a:alphaModFix amt="22000"/>
          </a:blip>
          <a:srcRect b="0" l="0" r="0" t="0"/>
          <a:stretch/>
        </p:blipFill>
        <p:spPr>
          <a:xfrm>
            <a:off x="0" y="0"/>
            <a:ext cx="9144000" cy="5143500"/>
          </a:xfrm>
          <a:prstGeom prst="rect">
            <a:avLst/>
          </a:prstGeom>
          <a:noFill/>
          <a:ln>
            <a:noFill/>
          </a:ln>
        </p:spPr>
      </p:pic>
      <p:grpSp>
        <p:nvGrpSpPr>
          <p:cNvPr id="3489" name="Google Shape;3489;p100"/>
          <p:cNvGrpSpPr/>
          <p:nvPr/>
        </p:nvGrpSpPr>
        <p:grpSpPr>
          <a:xfrm>
            <a:off x="-211829" y="-252351"/>
            <a:ext cx="9646920" cy="5600101"/>
            <a:chOff x="-211829" y="-252351"/>
            <a:chExt cx="9646920" cy="5600101"/>
          </a:xfrm>
        </p:grpSpPr>
        <p:sp>
          <p:nvSpPr>
            <p:cNvPr id="3490" name="Google Shape;3490;p100"/>
            <p:cNvSpPr/>
            <p:nvPr/>
          </p:nvSpPr>
          <p:spPr>
            <a:xfrm>
              <a:off x="7879044" y="4977188"/>
              <a:ext cx="424820" cy="370562"/>
            </a:xfrm>
            <a:custGeom>
              <a:rect b="b" l="l" r="r" t="t"/>
              <a:pathLst>
                <a:path extrusionOk="0" h="1045" w="1198">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1" name="Google Shape;3491;p100"/>
            <p:cNvSpPr/>
            <p:nvPr/>
          </p:nvSpPr>
          <p:spPr>
            <a:xfrm>
              <a:off x="8632232" y="4977188"/>
              <a:ext cx="424820" cy="370562"/>
            </a:xfrm>
            <a:custGeom>
              <a:rect b="b" l="l" r="r" t="t"/>
              <a:pathLst>
                <a:path extrusionOk="0" h="1045" w="1198">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492" name="Google Shape;3492;p100"/>
            <p:cNvGrpSpPr/>
            <p:nvPr/>
          </p:nvGrpSpPr>
          <p:grpSpPr>
            <a:xfrm>
              <a:off x="7126275" y="3092100"/>
              <a:ext cx="2308816" cy="2051409"/>
              <a:chOff x="6672678" y="2718377"/>
              <a:chExt cx="2791122" cy="2479944"/>
            </a:xfrm>
          </p:grpSpPr>
          <p:sp>
            <p:nvSpPr>
              <p:cNvPr id="3493" name="Google Shape;3493;p100"/>
              <p:cNvSpPr/>
              <p:nvPr/>
            </p:nvSpPr>
            <p:spPr>
              <a:xfrm>
                <a:off x="7127722" y="4750353"/>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4" name="Google Shape;3494;p100"/>
              <p:cNvSpPr/>
              <p:nvPr/>
            </p:nvSpPr>
            <p:spPr>
              <a:xfrm>
                <a:off x="8037373" y="4750353"/>
                <a:ext cx="514410" cy="447968"/>
              </a:xfrm>
              <a:custGeom>
                <a:rect b="b" l="l" r="r" t="t"/>
                <a:pathLst>
                  <a:path extrusionOk="0" h="1045" w="120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5" name="Google Shape;3495;p100"/>
              <p:cNvSpPr/>
              <p:nvPr/>
            </p:nvSpPr>
            <p:spPr>
              <a:xfrm>
                <a:off x="6672678" y="4496560"/>
                <a:ext cx="513553" cy="449254"/>
              </a:xfrm>
              <a:custGeom>
                <a:rect b="b" l="l" r="r" t="t"/>
                <a:pathLst>
                  <a:path extrusionOk="0" h="1048" w="1198">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6" name="Google Shape;3496;p100"/>
              <p:cNvSpPr/>
              <p:nvPr/>
            </p:nvSpPr>
            <p:spPr>
              <a:xfrm>
                <a:off x="8492836" y="4496560"/>
                <a:ext cx="513981" cy="449254"/>
              </a:xfrm>
              <a:custGeom>
                <a:rect b="b" l="l" r="r" t="t"/>
                <a:pathLst>
                  <a:path extrusionOk="0" h="1048" w="1199">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7" name="Google Shape;3497;p100"/>
              <p:cNvSpPr/>
              <p:nvPr/>
            </p:nvSpPr>
            <p:spPr>
              <a:xfrm>
                <a:off x="8038011" y="4242354"/>
                <a:ext cx="513981" cy="449254"/>
              </a:xfrm>
              <a:custGeom>
                <a:rect b="b" l="l" r="r" t="t"/>
                <a:pathLst>
                  <a:path extrusionOk="0" h="1048" w="1199">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8" name="Google Shape;3498;p100"/>
              <p:cNvSpPr/>
              <p:nvPr/>
            </p:nvSpPr>
            <p:spPr>
              <a:xfrm>
                <a:off x="8038011" y="37343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9" name="Google Shape;3499;p100"/>
              <p:cNvSpPr/>
              <p:nvPr/>
            </p:nvSpPr>
            <p:spPr>
              <a:xfrm>
                <a:off x="7582336" y="3989854"/>
                <a:ext cx="513981" cy="447968"/>
              </a:xfrm>
              <a:custGeom>
                <a:rect b="b" l="l" r="r" t="t"/>
                <a:pathLst>
                  <a:path extrusionOk="0" h="1045" w="1199">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0" name="Google Shape;3500;p100"/>
              <p:cNvSpPr/>
              <p:nvPr/>
            </p:nvSpPr>
            <p:spPr>
              <a:xfrm>
                <a:off x="8037586" y="3226398"/>
                <a:ext cx="513981" cy="447968"/>
              </a:xfrm>
              <a:custGeom>
                <a:rect b="b" l="l" r="r" t="t"/>
                <a:pathLst>
                  <a:path extrusionOk="0" h="1045" w="1199">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1" name="Google Shape;3501;p100"/>
              <p:cNvSpPr/>
              <p:nvPr/>
            </p:nvSpPr>
            <p:spPr>
              <a:xfrm>
                <a:off x="7582328" y="4496560"/>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2" name="Google Shape;3502;p100"/>
              <p:cNvSpPr/>
              <p:nvPr/>
            </p:nvSpPr>
            <p:spPr>
              <a:xfrm>
                <a:off x="8492836" y="2972182"/>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503" name="Google Shape;3503;p100"/>
              <p:cNvGrpSpPr/>
              <p:nvPr/>
            </p:nvGrpSpPr>
            <p:grpSpPr>
              <a:xfrm>
                <a:off x="8947661" y="2718377"/>
                <a:ext cx="514839" cy="956379"/>
                <a:chOff x="-335637" y="454377"/>
                <a:chExt cx="514839" cy="956379"/>
              </a:xfrm>
            </p:grpSpPr>
            <p:sp>
              <p:nvSpPr>
                <p:cNvPr id="3504" name="Google Shape;3504;p100"/>
                <p:cNvSpPr/>
                <p:nvPr/>
              </p:nvSpPr>
              <p:spPr>
                <a:xfrm>
                  <a:off x="-335637" y="4543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5" name="Google Shape;3505;p100"/>
                <p:cNvSpPr/>
                <p:nvPr/>
              </p:nvSpPr>
              <p:spPr>
                <a:xfrm>
                  <a:off x="-335637" y="962788"/>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506" name="Google Shape;3506;p100"/>
              <p:cNvSpPr/>
              <p:nvPr/>
            </p:nvSpPr>
            <p:spPr>
              <a:xfrm>
                <a:off x="8948961" y="4242569"/>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507" name="Google Shape;3507;p100"/>
            <p:cNvGrpSpPr/>
            <p:nvPr/>
          </p:nvGrpSpPr>
          <p:grpSpPr>
            <a:xfrm>
              <a:off x="-211829" y="-252351"/>
              <a:ext cx="2308858" cy="2266530"/>
              <a:chOff x="-335649" y="-309497"/>
              <a:chExt cx="2789824" cy="2738678"/>
            </a:xfrm>
          </p:grpSpPr>
          <p:sp>
            <p:nvSpPr>
              <p:cNvPr id="3508" name="Google Shape;3508;p100"/>
              <p:cNvSpPr/>
              <p:nvPr/>
            </p:nvSpPr>
            <p:spPr>
              <a:xfrm>
                <a:off x="575935" y="-55291"/>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9" name="Google Shape;3509;p100"/>
              <p:cNvSpPr/>
              <p:nvPr/>
            </p:nvSpPr>
            <p:spPr>
              <a:xfrm>
                <a:off x="121109" y="-309497"/>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0" name="Google Shape;3510;p100"/>
              <p:cNvSpPr/>
              <p:nvPr/>
            </p:nvSpPr>
            <p:spPr>
              <a:xfrm>
                <a:off x="1030760" y="-309497"/>
                <a:ext cx="513553" cy="447968"/>
              </a:xfrm>
              <a:custGeom>
                <a:rect b="b" l="l" r="r" t="t"/>
                <a:pathLst>
                  <a:path extrusionOk="0" h="1045" w="1198">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1" name="Google Shape;3511;p100"/>
              <p:cNvSpPr/>
              <p:nvPr/>
            </p:nvSpPr>
            <p:spPr>
              <a:xfrm>
                <a:off x="120463" y="121486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2" name="Google Shape;3512;p100"/>
              <p:cNvSpPr/>
              <p:nvPr/>
            </p:nvSpPr>
            <p:spPr>
              <a:xfrm>
                <a:off x="576146" y="452671"/>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3" name="Google Shape;3513;p100"/>
              <p:cNvSpPr/>
              <p:nvPr/>
            </p:nvSpPr>
            <p:spPr>
              <a:xfrm>
                <a:off x="1030971" y="198465"/>
                <a:ext cx="513981" cy="447968"/>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4" name="Google Shape;3514;p100"/>
              <p:cNvSpPr/>
              <p:nvPr/>
            </p:nvSpPr>
            <p:spPr>
              <a:xfrm>
                <a:off x="1940622" y="198465"/>
                <a:ext cx="513553" cy="447968"/>
              </a:xfrm>
              <a:custGeom>
                <a:rect b="b" l="l" r="r" t="t"/>
                <a:pathLst>
                  <a:path extrusionOk="0" h="1045" w="1198">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5" name="Google Shape;3515;p100"/>
              <p:cNvSpPr/>
              <p:nvPr/>
            </p:nvSpPr>
            <p:spPr>
              <a:xfrm>
                <a:off x="120463" y="172284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6" name="Google Shape;3516;p100"/>
              <p:cNvSpPr/>
              <p:nvPr/>
            </p:nvSpPr>
            <p:spPr>
              <a:xfrm>
                <a:off x="120463" y="706877"/>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7" name="Google Shape;3517;p100"/>
              <p:cNvSpPr/>
              <p:nvPr/>
            </p:nvSpPr>
            <p:spPr>
              <a:xfrm>
                <a:off x="1485797" y="452671"/>
                <a:ext cx="513981" cy="447968"/>
              </a:xfrm>
              <a:custGeom>
                <a:rect b="b" l="l" r="r" t="t"/>
                <a:pathLst>
                  <a:path extrusionOk="0" h="1045" w="1199">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8" name="Google Shape;3518;p100"/>
              <p:cNvSpPr/>
              <p:nvPr/>
            </p:nvSpPr>
            <p:spPr>
              <a:xfrm>
                <a:off x="-335649" y="198121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519" name="Google Shape;3519;p100"/>
              <p:cNvGrpSpPr/>
              <p:nvPr/>
            </p:nvGrpSpPr>
            <p:grpSpPr>
              <a:xfrm>
                <a:off x="-335647" y="-54873"/>
                <a:ext cx="514839" cy="1973204"/>
                <a:chOff x="-335637" y="-54873"/>
                <a:chExt cx="514839" cy="1973204"/>
              </a:xfrm>
            </p:grpSpPr>
            <p:sp>
              <p:nvSpPr>
                <p:cNvPr id="3520" name="Google Shape;3520;p100"/>
                <p:cNvSpPr/>
                <p:nvPr/>
              </p:nvSpPr>
              <p:spPr>
                <a:xfrm>
                  <a:off x="-335637" y="453110"/>
                  <a:ext cx="514839" cy="447968"/>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1" name="Google Shape;3521;p100"/>
                <p:cNvSpPr/>
                <p:nvPr/>
              </p:nvSpPr>
              <p:spPr>
                <a:xfrm>
                  <a:off x="-335637" y="961094"/>
                  <a:ext cx="514839" cy="449254"/>
                </a:xfrm>
                <a:custGeom>
                  <a:rect b="b" l="l" r="r" t="t"/>
                  <a:pathLst>
                    <a:path extrusionOk="0" h="1048" w="1201">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2" name="Google Shape;3522;p100"/>
                <p:cNvSpPr/>
                <p:nvPr/>
              </p:nvSpPr>
              <p:spPr>
                <a:xfrm>
                  <a:off x="-335637" y="-54873"/>
                  <a:ext cx="514839" cy="447968"/>
                </a:xfrm>
                <a:custGeom>
                  <a:rect b="b" l="l" r="r" t="t"/>
                  <a:pathLst>
                    <a:path extrusionOk="0" h="1045" w="1201">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3" name="Google Shape;3523;p100"/>
                <p:cNvSpPr/>
                <p:nvPr/>
              </p:nvSpPr>
              <p:spPr>
                <a:xfrm>
                  <a:off x="-335637" y="1470363"/>
                  <a:ext cx="514839" cy="447968"/>
                </a:xfrm>
                <a:custGeom>
                  <a:rect b="b" l="l" r="r" t="t"/>
                  <a:pathLst>
                    <a:path extrusionOk="0" h="1045" w="1201">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3524" name="Google Shape;3524;p100"/>
          <p:cNvGrpSpPr/>
          <p:nvPr/>
        </p:nvGrpSpPr>
        <p:grpSpPr>
          <a:xfrm>
            <a:off x="166362" y="-41975"/>
            <a:ext cx="8890861" cy="4759752"/>
            <a:chOff x="166362" y="-41975"/>
            <a:chExt cx="8890861" cy="4759752"/>
          </a:xfrm>
        </p:grpSpPr>
        <p:sp>
          <p:nvSpPr>
            <p:cNvPr id="3525" name="Google Shape;3525;p100"/>
            <p:cNvSpPr/>
            <p:nvPr/>
          </p:nvSpPr>
          <p:spPr>
            <a:xfrm>
              <a:off x="329806" y="1591080"/>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6" name="Google Shape;3526;p100"/>
            <p:cNvSpPr/>
            <p:nvPr/>
          </p:nvSpPr>
          <p:spPr>
            <a:xfrm>
              <a:off x="166362" y="168231"/>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7" name="Google Shape;3527;p100"/>
            <p:cNvSpPr/>
            <p:nvPr/>
          </p:nvSpPr>
          <p:spPr>
            <a:xfrm>
              <a:off x="1295967" y="-41975"/>
              <a:ext cx="425381" cy="370750"/>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8" name="Google Shape;3528;p100"/>
            <p:cNvSpPr/>
            <p:nvPr/>
          </p:nvSpPr>
          <p:spPr>
            <a:xfrm>
              <a:off x="7502267" y="4347215"/>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9" name="Google Shape;3529;p100"/>
            <p:cNvSpPr/>
            <p:nvPr/>
          </p:nvSpPr>
          <p:spPr>
            <a:xfrm>
              <a:off x="8632048" y="4136753"/>
              <a:ext cx="425174" cy="370562"/>
            </a:xfrm>
            <a:custGeom>
              <a:rect b="b" l="l" r="r" t="t"/>
              <a:pathLst>
                <a:path extrusionOk="0" h="1045" w="1199">
                  <a:moveTo>
                    <a:pt x="299" y="1045"/>
                  </a:moveTo>
                  <a:lnTo>
                    <a:pt x="0" y="524"/>
                  </a:lnTo>
                  <a:lnTo>
                    <a:pt x="299" y="0"/>
                  </a:lnTo>
                  <a:lnTo>
                    <a:pt x="897" y="0"/>
                  </a:lnTo>
                  <a:lnTo>
                    <a:pt x="1199" y="524"/>
                  </a:lnTo>
                  <a:lnTo>
                    <a:pt x="897" y="1045"/>
                  </a:lnTo>
                  <a:lnTo>
                    <a:pt x="299" y="1045"/>
                  </a:lnTo>
                  <a:close/>
                </a:path>
              </a:pathLst>
            </a:custGeom>
            <a:noFill/>
            <a:ln cap="flat" cmpd="sng" w="9525">
              <a:solidFill>
                <a:schemeClr val="lt2"/>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5.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2.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11" Type="http://schemas.openxmlformats.org/officeDocument/2006/relationships/slideLayout" Target="../slideLayouts/slideLayout64.xml"/><Relationship Id="rId22" Type="http://schemas.openxmlformats.org/officeDocument/2006/relationships/theme" Target="../theme/theme1.xml"/><Relationship Id="rId10" Type="http://schemas.openxmlformats.org/officeDocument/2006/relationships/slideLayout" Target="../slideLayouts/slideLayout63.xml"/><Relationship Id="rId21" Type="http://schemas.openxmlformats.org/officeDocument/2006/relationships/slideLayout" Target="../slideLayouts/slideLayout74.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5" Type="http://schemas.openxmlformats.org/officeDocument/2006/relationships/slideLayout" Target="../slideLayouts/slideLayout58.xml"/><Relationship Id="rId19" Type="http://schemas.openxmlformats.org/officeDocument/2006/relationships/slideLayout" Target="../slideLayouts/slideLayout72.xml"/><Relationship Id="rId6" Type="http://schemas.openxmlformats.org/officeDocument/2006/relationships/slideLayout" Target="../slideLayouts/slideLayout59.xml"/><Relationship Id="rId18" Type="http://schemas.openxmlformats.org/officeDocument/2006/relationships/slideLayout" Target="../slideLayouts/slideLayout71.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4.xml"/><Relationship Id="rId11" Type="http://schemas.openxmlformats.org/officeDocument/2006/relationships/slideLayout" Target="../slideLayouts/slideLayout85.xml"/><Relationship Id="rId22" Type="http://schemas.openxmlformats.org/officeDocument/2006/relationships/theme" Target="../theme/theme3.xml"/><Relationship Id="rId10" Type="http://schemas.openxmlformats.org/officeDocument/2006/relationships/slideLayout" Target="../slideLayouts/slideLayout84.xml"/><Relationship Id="rId21" Type="http://schemas.openxmlformats.org/officeDocument/2006/relationships/slideLayout" Target="../slideLayouts/slideLayout95.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5" Type="http://schemas.openxmlformats.org/officeDocument/2006/relationships/slideLayout" Target="../slideLayouts/slideLayout79.xml"/><Relationship Id="rId19" Type="http://schemas.openxmlformats.org/officeDocument/2006/relationships/slideLayout" Target="../slideLayouts/slideLayout93.xml"/><Relationship Id="rId6" Type="http://schemas.openxmlformats.org/officeDocument/2006/relationships/slideLayout" Target="../slideLayouts/slideLayout80.xml"/><Relationship Id="rId18" Type="http://schemas.openxmlformats.org/officeDocument/2006/relationships/slideLayout" Target="../slideLayouts/slideLayout92.xml"/><Relationship Id="rId7" Type="http://schemas.openxmlformats.org/officeDocument/2006/relationships/slideLayout" Target="../slideLayouts/slideLayout81.xml"/><Relationship Id="rId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indent="-317500" lvl="1" marL="914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indent="-317500" lvl="2" marL="1371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indent="-317500" lvl="3" marL="1828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indent="-317500" lvl="4" marL="22860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indent="-317500" lvl="5" marL="2743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indent="-317500" lvl="6" marL="3200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indent="-317500" lvl="7" marL="3657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indent="-317500" lvl="8" marL="4114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0" name="Shape 920"/>
        <p:cNvGrpSpPr/>
        <p:nvPr/>
      </p:nvGrpSpPr>
      <p:grpSpPr>
        <a:xfrm>
          <a:off x="0" y="0"/>
          <a:ext cx="0" cy="0"/>
          <a:chOff x="0" y="0"/>
          <a:chExt cx="0" cy="0"/>
        </a:xfrm>
      </p:grpSpPr>
      <p:sp>
        <p:nvSpPr>
          <p:cNvPr id="921" name="Google Shape;921;p3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9pPr>
          </a:lstStyle>
          <a:p/>
        </p:txBody>
      </p:sp>
      <p:sp>
        <p:nvSpPr>
          <p:cNvPr id="922" name="Google Shape;922;p3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indent="-317500" lvl="1" marL="914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indent="-317500" lvl="2" marL="1371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indent="-317500" lvl="3" marL="1828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indent="-317500" lvl="4" marL="22860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indent="-317500" lvl="5" marL="2743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indent="-317500" lvl="6" marL="3200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indent="-317500" lvl="7" marL="3657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indent="-317500" lvl="8" marL="4114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90" name="Shape 1790"/>
        <p:cNvGrpSpPr/>
        <p:nvPr/>
      </p:nvGrpSpPr>
      <p:grpSpPr>
        <a:xfrm>
          <a:off x="0" y="0"/>
          <a:ext cx="0" cy="0"/>
          <a:chOff x="0" y="0"/>
          <a:chExt cx="0" cy="0"/>
        </a:xfrm>
      </p:grpSpPr>
      <p:sp>
        <p:nvSpPr>
          <p:cNvPr id="1791" name="Google Shape;1791;p5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9pPr>
          </a:lstStyle>
          <a:p/>
        </p:txBody>
      </p:sp>
      <p:sp>
        <p:nvSpPr>
          <p:cNvPr id="1792" name="Google Shape;1792;p5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indent="-317500" lvl="1" marL="914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indent="-317500" lvl="2" marL="1371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indent="-317500" lvl="3" marL="1828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indent="-317500" lvl="4" marL="22860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indent="-317500" lvl="5" marL="2743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indent="-317500" lvl="6" marL="3200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indent="-317500" lvl="7" marL="3657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indent="-317500" lvl="8" marL="4114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60" name="Shape 2660"/>
        <p:cNvGrpSpPr/>
        <p:nvPr/>
      </p:nvGrpSpPr>
      <p:grpSpPr>
        <a:xfrm>
          <a:off x="0" y="0"/>
          <a:ext cx="0" cy="0"/>
          <a:chOff x="0" y="0"/>
          <a:chExt cx="0" cy="0"/>
        </a:xfrm>
      </p:grpSpPr>
      <p:sp>
        <p:nvSpPr>
          <p:cNvPr id="2661" name="Google Shape;2661;p7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9pPr>
          </a:lstStyle>
          <a:p/>
        </p:txBody>
      </p:sp>
      <p:sp>
        <p:nvSpPr>
          <p:cNvPr id="2662" name="Google Shape;2662;p7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indent="-317500" lvl="1" marL="914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indent="-317500" lvl="2" marL="1371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indent="-317500" lvl="3" marL="1828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indent="-317500" lvl="4" marL="22860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indent="-317500" lvl="5" marL="2743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indent="-317500" lvl="6" marL="32004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indent="-317500" lvl="7" marL="36576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indent="-317500" lvl="8" marL="41148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 Id="rId3" Type="http://schemas.openxmlformats.org/officeDocument/2006/relationships/hyperlink" Target="https://www.figma.com/design/bYNIf1vocLmH6Xu67fMXDe/P3-Honey-Link-Hifi-Prototype?node-id=0-1&amp;p=f&amp;t=cEs9sXNrOPYGgVuy-0"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3" name="Shape 3533"/>
        <p:cNvGrpSpPr/>
        <p:nvPr/>
      </p:nvGrpSpPr>
      <p:grpSpPr>
        <a:xfrm>
          <a:off x="0" y="0"/>
          <a:ext cx="0" cy="0"/>
          <a:chOff x="0" y="0"/>
          <a:chExt cx="0" cy="0"/>
        </a:xfrm>
      </p:grpSpPr>
      <p:sp>
        <p:nvSpPr>
          <p:cNvPr id="3534" name="Google Shape;3534;p101"/>
          <p:cNvSpPr txBox="1"/>
          <p:nvPr>
            <p:ph type="ctrTitle"/>
          </p:nvPr>
        </p:nvSpPr>
        <p:spPr>
          <a:xfrm>
            <a:off x="88950" y="759950"/>
            <a:ext cx="9019200" cy="16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highlight>
                  <a:schemeClr val="dk2"/>
                </a:highlight>
                <a:latin typeface="Lobster"/>
                <a:ea typeface="Lobster"/>
                <a:cs typeface="Lobster"/>
                <a:sym typeface="Lobster"/>
              </a:rPr>
              <a:t>Honey Link Beta Presentation</a:t>
            </a:r>
            <a:endParaRPr>
              <a:solidFill>
                <a:schemeClr val="accent6"/>
              </a:solidFill>
              <a:highlight>
                <a:schemeClr val="dk2"/>
              </a:highlight>
              <a:latin typeface="Lobster"/>
              <a:ea typeface="Lobster"/>
              <a:cs typeface="Lobster"/>
              <a:sym typeface="Lobster"/>
            </a:endParaRPr>
          </a:p>
        </p:txBody>
      </p:sp>
      <p:sp>
        <p:nvSpPr>
          <p:cNvPr id="3535" name="Google Shape;3535;p101"/>
          <p:cNvSpPr txBox="1"/>
          <p:nvPr>
            <p:ph idx="1" type="subTitle"/>
          </p:nvPr>
        </p:nvSpPr>
        <p:spPr>
          <a:xfrm>
            <a:off x="1371875" y="2571750"/>
            <a:ext cx="6092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obster"/>
                <a:ea typeface="Lobster"/>
                <a:cs typeface="Lobster"/>
                <a:sym typeface="Lobster"/>
              </a:rPr>
              <a:t>Darien Mulet-Soltren/Nathalia McMillan/Samantha Piper</a:t>
            </a:r>
            <a:endParaRPr>
              <a:solidFill>
                <a:schemeClr val="lt2"/>
              </a:solidFill>
              <a:latin typeface="Lobster"/>
              <a:ea typeface="Lobster"/>
              <a:cs typeface="Lobster"/>
              <a:sym typeface="Lobster"/>
            </a:endParaRPr>
          </a:p>
        </p:txBody>
      </p:sp>
      <p:pic>
        <p:nvPicPr>
          <p:cNvPr id="3536" name="Google Shape;3536;p101"/>
          <p:cNvPicPr preferRelativeResize="0"/>
          <p:nvPr/>
        </p:nvPicPr>
        <p:blipFill>
          <a:blip r:embed="rId3">
            <a:alphaModFix/>
          </a:blip>
          <a:stretch>
            <a:fillRect/>
          </a:stretch>
        </p:blipFill>
        <p:spPr>
          <a:xfrm>
            <a:off x="3429650" y="3077400"/>
            <a:ext cx="1873350" cy="187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sp>
        <p:nvSpPr>
          <p:cNvPr id="3541" name="Google Shape;3541;p102"/>
          <p:cNvSpPr/>
          <p:nvPr/>
        </p:nvSpPr>
        <p:spPr>
          <a:xfrm>
            <a:off x="1714063" y="859100"/>
            <a:ext cx="1072700" cy="922900"/>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rgbClr val="E9C383">
              <a:alpha val="50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chemeClr val="lt2"/>
              </a:solidFill>
              <a:latin typeface="Arial"/>
              <a:ea typeface="Arial"/>
              <a:cs typeface="Arial"/>
              <a:sym typeface="Arial"/>
            </a:endParaRPr>
          </a:p>
        </p:txBody>
      </p:sp>
      <p:sp>
        <p:nvSpPr>
          <p:cNvPr id="3542" name="Google Shape;3542;p102"/>
          <p:cNvSpPr txBox="1"/>
          <p:nvPr>
            <p:ph type="title"/>
          </p:nvPr>
        </p:nvSpPr>
        <p:spPr>
          <a:xfrm>
            <a:off x="720000" y="139350"/>
            <a:ext cx="7704000" cy="572700"/>
          </a:xfrm>
          <a:prstGeom prst="rect">
            <a:avLst/>
          </a:prstGeom>
        </p:spPr>
        <p:txBody>
          <a:bodyPr anchorCtr="0" anchor="t" bIns="91425" lIns="91425" spcFirstLastPara="1" rIns="91425" wrap="square" tIns="91425">
            <a:noAutofit/>
          </a:bodyPr>
          <a:lstStyle/>
          <a:p>
            <a:pPr indent="457200" lvl="0" marL="1371600" rtl="0" algn="l">
              <a:lnSpc>
                <a:spcPct val="115000"/>
              </a:lnSpc>
              <a:spcBef>
                <a:spcPts val="0"/>
              </a:spcBef>
              <a:spcAft>
                <a:spcPts val="0"/>
              </a:spcAft>
              <a:buNone/>
            </a:pPr>
            <a:r>
              <a:rPr lang="en">
                <a:solidFill>
                  <a:schemeClr val="lt2"/>
                </a:solidFill>
                <a:latin typeface="Lobster"/>
                <a:ea typeface="Lobster"/>
                <a:cs typeface="Lobster"/>
                <a:sym typeface="Lobster"/>
              </a:rPr>
              <a:t>Introduction &amp; Problem </a:t>
            </a:r>
            <a:endParaRPr>
              <a:solidFill>
                <a:schemeClr val="lt2"/>
              </a:solidFill>
              <a:latin typeface="Lobster"/>
              <a:ea typeface="Lobster"/>
              <a:cs typeface="Lobster"/>
              <a:sym typeface="Lobster"/>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3543" name="Google Shape;3543;p102"/>
          <p:cNvSpPr txBox="1"/>
          <p:nvPr>
            <p:ph idx="3" type="subTitle"/>
          </p:nvPr>
        </p:nvSpPr>
        <p:spPr>
          <a:xfrm>
            <a:off x="548850" y="2354750"/>
            <a:ext cx="3858000" cy="181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Darien: Design Lead</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Nathalia: Usability Tester</a:t>
            </a:r>
            <a:endParaRPr>
              <a:latin typeface="Comfortaa"/>
              <a:ea typeface="Comfortaa"/>
              <a:cs typeface="Comfortaa"/>
              <a:sym typeface="Comfortaa"/>
            </a:endParaRPr>
          </a:p>
          <a:p>
            <a:pPr indent="0" lvl="0" marL="45720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Samantha: </a:t>
            </a:r>
            <a:r>
              <a:rPr lang="en">
                <a:latin typeface="Comfortaa"/>
                <a:ea typeface="Comfortaa"/>
                <a:cs typeface="Comfortaa"/>
                <a:sym typeface="Comfortaa"/>
              </a:rPr>
              <a:t>Prototype</a:t>
            </a:r>
            <a:r>
              <a:rPr lang="en">
                <a:latin typeface="Comfortaa"/>
                <a:ea typeface="Comfortaa"/>
                <a:cs typeface="Comfortaa"/>
                <a:sym typeface="Comfortaa"/>
              </a:rPr>
              <a:t> Developer</a:t>
            </a:r>
            <a:endParaRPr>
              <a:latin typeface="Comfortaa"/>
              <a:ea typeface="Comfortaa"/>
              <a:cs typeface="Comfortaa"/>
              <a:sym typeface="Comfortaa"/>
            </a:endParaRPr>
          </a:p>
        </p:txBody>
      </p:sp>
      <p:sp>
        <p:nvSpPr>
          <p:cNvPr id="3544" name="Google Shape;3544;p102"/>
          <p:cNvSpPr txBox="1"/>
          <p:nvPr>
            <p:ph idx="4" type="subTitle"/>
          </p:nvPr>
        </p:nvSpPr>
        <p:spPr>
          <a:xfrm>
            <a:off x="4459175" y="2218775"/>
            <a:ext cx="4095600" cy="2798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In today’s society many struggle to make connections in real life due to the rise in social media, but what if instead it was used to promote in-person connections?</a:t>
            </a:r>
            <a:endParaRPr sz="1200">
              <a:solidFill>
                <a:srgbClr val="1F2328"/>
              </a:solidFill>
              <a:latin typeface="Comfortaa"/>
              <a:ea typeface="Comfortaa"/>
              <a:cs typeface="Comfortaa"/>
              <a:sym typeface="Comfortaa"/>
            </a:endParaRPr>
          </a:p>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Honey-Link is an app directed towards those aged between 16-40 years of age. It encourages users to out and link up with those they share similarities with.</a:t>
            </a:r>
            <a:endParaRPr sz="1200">
              <a:solidFill>
                <a:srgbClr val="1F2328"/>
              </a:solidFill>
              <a:latin typeface="Comfortaa"/>
              <a:ea typeface="Comfortaa"/>
              <a:cs typeface="Comfortaa"/>
              <a:sym typeface="Comfortaa"/>
            </a:endParaRPr>
          </a:p>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Whether</a:t>
            </a:r>
            <a:r>
              <a:rPr lang="en" sz="1200">
                <a:solidFill>
                  <a:srgbClr val="1F2328"/>
                </a:solidFill>
                <a:latin typeface="Comfortaa"/>
                <a:ea typeface="Comfortaa"/>
                <a:cs typeface="Comfortaa"/>
                <a:sym typeface="Comfortaa"/>
              </a:rPr>
              <a:t> </a:t>
            </a:r>
            <a:r>
              <a:rPr lang="en" sz="1200">
                <a:solidFill>
                  <a:srgbClr val="1F2328"/>
                </a:solidFill>
                <a:latin typeface="Comfortaa"/>
                <a:ea typeface="Comfortaa"/>
                <a:cs typeface="Comfortaa"/>
                <a:sym typeface="Comfortaa"/>
              </a:rPr>
              <a:t>you're</a:t>
            </a:r>
            <a:r>
              <a:rPr lang="en" sz="1200">
                <a:solidFill>
                  <a:srgbClr val="1F2328"/>
                </a:solidFill>
                <a:latin typeface="Comfortaa"/>
                <a:ea typeface="Comfortaa"/>
                <a:cs typeface="Comfortaa"/>
                <a:sym typeface="Comfortaa"/>
              </a:rPr>
              <a:t> an introvert, busy college student, or simply looking to grow your friend group this app is </a:t>
            </a:r>
            <a:r>
              <a:rPr lang="en" sz="1200">
                <a:solidFill>
                  <a:srgbClr val="1F2328"/>
                </a:solidFill>
                <a:latin typeface="Comfortaa"/>
                <a:ea typeface="Comfortaa"/>
                <a:cs typeface="Comfortaa"/>
                <a:sym typeface="Comfortaa"/>
              </a:rPr>
              <a:t>just for you!</a:t>
            </a:r>
            <a:endParaRPr sz="1200">
              <a:solidFill>
                <a:srgbClr val="1F2328"/>
              </a:solidFill>
              <a:latin typeface="Comfortaa"/>
              <a:ea typeface="Comfortaa"/>
              <a:cs typeface="Comfortaa"/>
              <a:sym typeface="Comfortaa"/>
            </a:endParaRPr>
          </a:p>
          <a:p>
            <a:pPr indent="0" lvl="0" marL="0" rtl="0" algn="ctr">
              <a:spcBef>
                <a:spcPts val="1200"/>
              </a:spcBef>
              <a:spcAft>
                <a:spcPts val="0"/>
              </a:spcAft>
              <a:buNone/>
            </a:pPr>
            <a:r>
              <a:t/>
            </a:r>
            <a:endParaRPr/>
          </a:p>
        </p:txBody>
      </p:sp>
      <p:sp>
        <p:nvSpPr>
          <p:cNvPr id="3545" name="Google Shape;3545;p102"/>
          <p:cNvSpPr txBox="1"/>
          <p:nvPr>
            <p:ph idx="1" type="subTitle"/>
          </p:nvPr>
        </p:nvSpPr>
        <p:spPr>
          <a:xfrm>
            <a:off x="900575" y="1962250"/>
            <a:ext cx="2583000" cy="4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3546" name="Google Shape;3546;p102"/>
          <p:cNvSpPr txBox="1"/>
          <p:nvPr>
            <p:ph idx="2" type="subTitle"/>
          </p:nvPr>
        </p:nvSpPr>
        <p:spPr>
          <a:xfrm>
            <a:off x="4983451" y="1929050"/>
            <a:ext cx="2583000" cy="4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Audience and Goals</a:t>
            </a:r>
            <a:endParaRPr/>
          </a:p>
        </p:txBody>
      </p:sp>
      <p:sp>
        <p:nvSpPr>
          <p:cNvPr id="3547" name="Google Shape;3547;p102"/>
          <p:cNvSpPr/>
          <p:nvPr/>
        </p:nvSpPr>
        <p:spPr>
          <a:xfrm>
            <a:off x="5812325" y="859100"/>
            <a:ext cx="1072700" cy="922900"/>
          </a:xfrm>
          <a:custGeom>
            <a:rect b="b" l="l" r="r" t="t"/>
            <a:pathLst>
              <a:path extrusionOk="0" h="1045" w="1201">
                <a:moveTo>
                  <a:pt x="301" y="1045"/>
                </a:moveTo>
                <a:lnTo>
                  <a:pt x="0" y="524"/>
                </a:lnTo>
                <a:lnTo>
                  <a:pt x="301" y="0"/>
                </a:lnTo>
                <a:lnTo>
                  <a:pt x="899" y="0"/>
                </a:lnTo>
                <a:lnTo>
                  <a:pt x="1201" y="524"/>
                </a:lnTo>
                <a:lnTo>
                  <a:pt x="899" y="1045"/>
                </a:lnTo>
                <a:lnTo>
                  <a:pt x="301" y="1045"/>
                </a:lnTo>
                <a:close/>
              </a:path>
            </a:pathLst>
          </a:custGeom>
          <a:solidFill>
            <a:srgbClr val="E9C383">
              <a:alpha val="50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chemeClr val="lt2"/>
              </a:solidFill>
              <a:latin typeface="Arial"/>
              <a:ea typeface="Arial"/>
              <a:cs typeface="Arial"/>
              <a:sym typeface="Arial"/>
            </a:endParaRPr>
          </a:p>
        </p:txBody>
      </p:sp>
      <p:sp>
        <p:nvSpPr>
          <p:cNvPr id="3548" name="Google Shape;3548;p102"/>
          <p:cNvSpPr/>
          <p:nvPr/>
        </p:nvSpPr>
        <p:spPr>
          <a:xfrm>
            <a:off x="6013176" y="1009450"/>
            <a:ext cx="593074" cy="622201"/>
          </a:xfrm>
          <a:custGeom>
            <a:rect b="b" l="l" r="r" t="t"/>
            <a:pathLst>
              <a:path extrusionOk="0" h="1504" w="1281">
                <a:moveTo>
                  <a:pt x="1239" y="988"/>
                </a:moveTo>
                <a:cubicBezTo>
                  <a:pt x="1239" y="1015"/>
                  <a:pt x="1219" y="1036"/>
                  <a:pt x="1194" y="1036"/>
                </a:cubicBezTo>
                <a:lnTo>
                  <a:pt x="877" y="1036"/>
                </a:lnTo>
                <a:lnTo>
                  <a:pt x="877" y="1012"/>
                </a:lnTo>
                <a:cubicBezTo>
                  <a:pt x="877" y="984"/>
                  <a:pt x="867" y="959"/>
                  <a:pt x="852" y="938"/>
                </a:cubicBezTo>
                <a:lnTo>
                  <a:pt x="1194" y="938"/>
                </a:lnTo>
                <a:cubicBezTo>
                  <a:pt x="1219" y="938"/>
                  <a:pt x="1239" y="959"/>
                  <a:pt x="1239" y="986"/>
                </a:cubicBezTo>
                <a:lnTo>
                  <a:pt x="1239" y="988"/>
                </a:lnTo>
                <a:moveTo>
                  <a:pt x="1163" y="1127"/>
                </a:moveTo>
                <a:lnTo>
                  <a:pt x="1163" y="1130"/>
                </a:lnTo>
                <a:cubicBezTo>
                  <a:pt x="1163" y="1155"/>
                  <a:pt x="1144" y="1176"/>
                  <a:pt x="1120" y="1176"/>
                </a:cubicBezTo>
                <a:lnTo>
                  <a:pt x="852" y="1176"/>
                </a:lnTo>
                <a:cubicBezTo>
                  <a:pt x="867" y="1156"/>
                  <a:pt x="877" y="1131"/>
                  <a:pt x="877" y="1103"/>
                </a:cubicBezTo>
                <a:lnTo>
                  <a:pt x="877" y="1080"/>
                </a:lnTo>
                <a:lnTo>
                  <a:pt x="1120" y="1080"/>
                </a:lnTo>
                <a:cubicBezTo>
                  <a:pt x="1144" y="1080"/>
                  <a:pt x="1163" y="1100"/>
                  <a:pt x="1163" y="1127"/>
                </a:cubicBezTo>
                <a:moveTo>
                  <a:pt x="1113" y="1271"/>
                </a:moveTo>
                <a:cubicBezTo>
                  <a:pt x="1113" y="1297"/>
                  <a:pt x="1094" y="1317"/>
                  <a:pt x="1069" y="1317"/>
                </a:cubicBezTo>
                <a:lnTo>
                  <a:pt x="470" y="1317"/>
                </a:lnTo>
                <a:cubicBezTo>
                  <a:pt x="445" y="1317"/>
                  <a:pt x="425" y="1297"/>
                  <a:pt x="425" y="1271"/>
                </a:cubicBezTo>
                <a:lnTo>
                  <a:pt x="425" y="1267"/>
                </a:lnTo>
                <a:cubicBezTo>
                  <a:pt x="425" y="1241"/>
                  <a:pt x="445" y="1220"/>
                  <a:pt x="470" y="1220"/>
                </a:cubicBezTo>
                <a:lnTo>
                  <a:pt x="1069" y="1220"/>
                </a:lnTo>
                <a:cubicBezTo>
                  <a:pt x="1094" y="1220"/>
                  <a:pt x="1113" y="1241"/>
                  <a:pt x="1113" y="1267"/>
                </a:cubicBezTo>
                <a:lnTo>
                  <a:pt x="1113" y="1271"/>
                </a:lnTo>
                <a:moveTo>
                  <a:pt x="375" y="1130"/>
                </a:moveTo>
                <a:lnTo>
                  <a:pt x="375" y="1127"/>
                </a:lnTo>
                <a:cubicBezTo>
                  <a:pt x="375" y="1100"/>
                  <a:pt x="396" y="1080"/>
                  <a:pt x="420" y="1080"/>
                </a:cubicBezTo>
                <a:lnTo>
                  <a:pt x="648" y="1080"/>
                </a:lnTo>
                <a:lnTo>
                  <a:pt x="648" y="1103"/>
                </a:lnTo>
                <a:cubicBezTo>
                  <a:pt x="648" y="1131"/>
                  <a:pt x="657" y="1156"/>
                  <a:pt x="672" y="1176"/>
                </a:cubicBezTo>
                <a:lnTo>
                  <a:pt x="420" y="1176"/>
                </a:lnTo>
                <a:cubicBezTo>
                  <a:pt x="396" y="1176"/>
                  <a:pt x="375" y="1155"/>
                  <a:pt x="375" y="1130"/>
                </a:cubicBezTo>
                <a:moveTo>
                  <a:pt x="300" y="988"/>
                </a:moveTo>
                <a:lnTo>
                  <a:pt x="300" y="986"/>
                </a:lnTo>
                <a:cubicBezTo>
                  <a:pt x="300" y="959"/>
                  <a:pt x="319" y="938"/>
                  <a:pt x="345" y="938"/>
                </a:cubicBezTo>
                <a:lnTo>
                  <a:pt x="672" y="938"/>
                </a:lnTo>
                <a:cubicBezTo>
                  <a:pt x="657" y="959"/>
                  <a:pt x="648" y="984"/>
                  <a:pt x="648" y="1012"/>
                </a:cubicBezTo>
                <a:lnTo>
                  <a:pt x="648" y="1036"/>
                </a:lnTo>
                <a:lnTo>
                  <a:pt x="345" y="1036"/>
                </a:lnTo>
                <a:cubicBezTo>
                  <a:pt x="319" y="1036"/>
                  <a:pt x="300" y="1015"/>
                  <a:pt x="300" y="988"/>
                </a:cubicBezTo>
                <a:moveTo>
                  <a:pt x="836" y="1012"/>
                </a:moveTo>
                <a:lnTo>
                  <a:pt x="836" y="1103"/>
                </a:lnTo>
                <a:cubicBezTo>
                  <a:pt x="836" y="1143"/>
                  <a:pt x="804" y="1176"/>
                  <a:pt x="765" y="1176"/>
                </a:cubicBezTo>
                <a:lnTo>
                  <a:pt x="759" y="1176"/>
                </a:lnTo>
                <a:cubicBezTo>
                  <a:pt x="721" y="1176"/>
                  <a:pt x="690" y="1143"/>
                  <a:pt x="690" y="1103"/>
                </a:cubicBezTo>
                <a:lnTo>
                  <a:pt x="690" y="1012"/>
                </a:lnTo>
                <a:cubicBezTo>
                  <a:pt x="690" y="971"/>
                  <a:pt x="721" y="938"/>
                  <a:pt x="759" y="938"/>
                </a:cubicBezTo>
                <a:lnTo>
                  <a:pt x="765" y="938"/>
                </a:lnTo>
                <a:cubicBezTo>
                  <a:pt x="804" y="938"/>
                  <a:pt x="836" y="971"/>
                  <a:pt x="836" y="1012"/>
                </a:cubicBezTo>
                <a:moveTo>
                  <a:pt x="375" y="848"/>
                </a:moveTo>
                <a:lnTo>
                  <a:pt x="375" y="844"/>
                </a:lnTo>
                <a:cubicBezTo>
                  <a:pt x="375" y="819"/>
                  <a:pt x="396" y="798"/>
                  <a:pt x="420" y="798"/>
                </a:cubicBezTo>
                <a:lnTo>
                  <a:pt x="1120" y="798"/>
                </a:lnTo>
                <a:cubicBezTo>
                  <a:pt x="1144" y="798"/>
                  <a:pt x="1163" y="819"/>
                  <a:pt x="1163" y="844"/>
                </a:cubicBezTo>
                <a:lnTo>
                  <a:pt x="1163" y="848"/>
                </a:lnTo>
                <a:cubicBezTo>
                  <a:pt x="1163" y="874"/>
                  <a:pt x="1144" y="894"/>
                  <a:pt x="1120" y="894"/>
                </a:cubicBezTo>
                <a:lnTo>
                  <a:pt x="420" y="894"/>
                </a:lnTo>
                <a:cubicBezTo>
                  <a:pt x="396" y="894"/>
                  <a:pt x="375" y="874"/>
                  <a:pt x="375" y="848"/>
                </a:cubicBezTo>
                <a:moveTo>
                  <a:pt x="425" y="703"/>
                </a:moveTo>
                <a:cubicBezTo>
                  <a:pt x="425" y="677"/>
                  <a:pt x="445" y="657"/>
                  <a:pt x="470" y="657"/>
                </a:cubicBezTo>
                <a:lnTo>
                  <a:pt x="1069" y="657"/>
                </a:lnTo>
                <a:cubicBezTo>
                  <a:pt x="1094" y="657"/>
                  <a:pt x="1113" y="677"/>
                  <a:pt x="1113" y="703"/>
                </a:cubicBezTo>
                <a:lnTo>
                  <a:pt x="1113" y="707"/>
                </a:lnTo>
                <a:cubicBezTo>
                  <a:pt x="1113" y="732"/>
                  <a:pt x="1094" y="754"/>
                  <a:pt x="1069" y="754"/>
                </a:cubicBezTo>
                <a:lnTo>
                  <a:pt x="470" y="754"/>
                </a:lnTo>
                <a:cubicBezTo>
                  <a:pt x="445" y="754"/>
                  <a:pt x="425" y="732"/>
                  <a:pt x="425" y="707"/>
                </a:cubicBezTo>
                <a:lnTo>
                  <a:pt x="425" y="703"/>
                </a:lnTo>
                <a:moveTo>
                  <a:pt x="521" y="565"/>
                </a:moveTo>
                <a:lnTo>
                  <a:pt x="521" y="562"/>
                </a:lnTo>
                <a:cubicBezTo>
                  <a:pt x="521" y="535"/>
                  <a:pt x="540" y="514"/>
                  <a:pt x="565" y="514"/>
                </a:cubicBezTo>
                <a:lnTo>
                  <a:pt x="974" y="514"/>
                </a:lnTo>
                <a:cubicBezTo>
                  <a:pt x="998" y="514"/>
                  <a:pt x="1018" y="535"/>
                  <a:pt x="1018" y="562"/>
                </a:cubicBezTo>
                <a:lnTo>
                  <a:pt x="1018" y="565"/>
                </a:lnTo>
                <a:cubicBezTo>
                  <a:pt x="1018" y="591"/>
                  <a:pt x="998" y="613"/>
                  <a:pt x="974" y="613"/>
                </a:cubicBezTo>
                <a:lnTo>
                  <a:pt x="565" y="613"/>
                </a:lnTo>
                <a:cubicBezTo>
                  <a:pt x="540" y="613"/>
                  <a:pt x="521" y="591"/>
                  <a:pt x="521" y="565"/>
                </a:cubicBezTo>
                <a:moveTo>
                  <a:pt x="790" y="278"/>
                </a:moveTo>
                <a:lnTo>
                  <a:pt x="1183" y="278"/>
                </a:lnTo>
                <a:cubicBezTo>
                  <a:pt x="1194" y="278"/>
                  <a:pt x="1203" y="287"/>
                  <a:pt x="1203" y="298"/>
                </a:cubicBezTo>
                <a:lnTo>
                  <a:pt x="1203" y="337"/>
                </a:lnTo>
                <a:cubicBezTo>
                  <a:pt x="1203" y="347"/>
                  <a:pt x="1194" y="357"/>
                  <a:pt x="1183" y="357"/>
                </a:cubicBezTo>
                <a:lnTo>
                  <a:pt x="790" y="357"/>
                </a:lnTo>
                <a:lnTo>
                  <a:pt x="790" y="278"/>
                </a:lnTo>
                <a:moveTo>
                  <a:pt x="435" y="213"/>
                </a:moveTo>
                <a:cubicBezTo>
                  <a:pt x="420" y="183"/>
                  <a:pt x="417" y="120"/>
                  <a:pt x="428" y="44"/>
                </a:cubicBezTo>
                <a:cubicBezTo>
                  <a:pt x="497" y="73"/>
                  <a:pt x="548" y="108"/>
                  <a:pt x="563" y="137"/>
                </a:cubicBezTo>
                <a:cubicBezTo>
                  <a:pt x="581" y="169"/>
                  <a:pt x="586" y="205"/>
                  <a:pt x="579" y="234"/>
                </a:cubicBezTo>
                <a:lnTo>
                  <a:pt x="554" y="234"/>
                </a:lnTo>
                <a:lnTo>
                  <a:pt x="529" y="186"/>
                </a:lnTo>
                <a:cubicBezTo>
                  <a:pt x="524" y="175"/>
                  <a:pt x="511" y="171"/>
                  <a:pt x="501" y="178"/>
                </a:cubicBezTo>
                <a:cubicBezTo>
                  <a:pt x="491" y="183"/>
                  <a:pt x="487" y="197"/>
                  <a:pt x="493" y="207"/>
                </a:cubicBezTo>
                <a:lnTo>
                  <a:pt x="506" y="234"/>
                </a:lnTo>
                <a:lnTo>
                  <a:pt x="449" y="234"/>
                </a:lnTo>
                <a:cubicBezTo>
                  <a:pt x="444" y="227"/>
                  <a:pt x="439" y="221"/>
                  <a:pt x="435" y="213"/>
                </a:cubicBezTo>
                <a:moveTo>
                  <a:pt x="259" y="501"/>
                </a:moveTo>
                <a:cubicBezTo>
                  <a:pt x="250" y="533"/>
                  <a:pt x="209" y="579"/>
                  <a:pt x="149" y="625"/>
                </a:cubicBezTo>
                <a:cubicBezTo>
                  <a:pt x="120" y="553"/>
                  <a:pt x="109" y="491"/>
                  <a:pt x="117" y="458"/>
                </a:cubicBezTo>
                <a:cubicBezTo>
                  <a:pt x="123" y="437"/>
                  <a:pt x="133" y="417"/>
                  <a:pt x="146" y="401"/>
                </a:cubicBezTo>
                <a:lnTo>
                  <a:pt x="188" y="401"/>
                </a:lnTo>
                <a:lnTo>
                  <a:pt x="174" y="449"/>
                </a:lnTo>
                <a:cubicBezTo>
                  <a:pt x="171" y="461"/>
                  <a:pt x="177" y="473"/>
                  <a:pt x="189" y="477"/>
                </a:cubicBezTo>
                <a:cubicBezTo>
                  <a:pt x="190" y="477"/>
                  <a:pt x="193" y="477"/>
                  <a:pt x="194" y="477"/>
                </a:cubicBezTo>
                <a:cubicBezTo>
                  <a:pt x="204" y="477"/>
                  <a:pt x="212" y="470"/>
                  <a:pt x="214" y="461"/>
                </a:cubicBezTo>
                <a:lnTo>
                  <a:pt x="231" y="401"/>
                </a:lnTo>
                <a:lnTo>
                  <a:pt x="252" y="401"/>
                </a:lnTo>
                <a:cubicBezTo>
                  <a:pt x="265" y="427"/>
                  <a:pt x="269" y="465"/>
                  <a:pt x="259" y="501"/>
                </a:cubicBezTo>
                <a:moveTo>
                  <a:pt x="1194" y="894"/>
                </a:moveTo>
                <a:lnTo>
                  <a:pt x="1193" y="894"/>
                </a:lnTo>
                <a:cubicBezTo>
                  <a:pt x="1201" y="880"/>
                  <a:pt x="1205" y="864"/>
                  <a:pt x="1205" y="848"/>
                </a:cubicBezTo>
                <a:lnTo>
                  <a:pt x="1205" y="844"/>
                </a:lnTo>
                <a:cubicBezTo>
                  <a:pt x="1205" y="802"/>
                  <a:pt x="1178" y="767"/>
                  <a:pt x="1141" y="756"/>
                </a:cubicBezTo>
                <a:cubicBezTo>
                  <a:pt x="1150" y="742"/>
                  <a:pt x="1155" y="726"/>
                  <a:pt x="1155" y="707"/>
                </a:cubicBezTo>
                <a:lnTo>
                  <a:pt x="1155" y="703"/>
                </a:lnTo>
                <a:cubicBezTo>
                  <a:pt x="1155" y="653"/>
                  <a:pt x="1117" y="613"/>
                  <a:pt x="1069" y="613"/>
                </a:cubicBezTo>
                <a:lnTo>
                  <a:pt x="1047" y="613"/>
                </a:lnTo>
                <a:cubicBezTo>
                  <a:pt x="1055" y="598"/>
                  <a:pt x="1060" y="582"/>
                  <a:pt x="1060" y="565"/>
                </a:cubicBezTo>
                <a:lnTo>
                  <a:pt x="1060" y="562"/>
                </a:lnTo>
                <a:cubicBezTo>
                  <a:pt x="1060" y="511"/>
                  <a:pt x="1021" y="470"/>
                  <a:pt x="974" y="470"/>
                </a:cubicBezTo>
                <a:lnTo>
                  <a:pt x="790" y="470"/>
                </a:lnTo>
                <a:lnTo>
                  <a:pt x="790" y="401"/>
                </a:lnTo>
                <a:lnTo>
                  <a:pt x="1183" y="401"/>
                </a:lnTo>
                <a:cubicBezTo>
                  <a:pt x="1217" y="401"/>
                  <a:pt x="1245" y="373"/>
                  <a:pt x="1245" y="337"/>
                </a:cubicBezTo>
                <a:lnTo>
                  <a:pt x="1245" y="298"/>
                </a:lnTo>
                <a:cubicBezTo>
                  <a:pt x="1245" y="262"/>
                  <a:pt x="1217" y="234"/>
                  <a:pt x="1183" y="234"/>
                </a:cubicBezTo>
                <a:lnTo>
                  <a:pt x="789" y="234"/>
                </a:lnTo>
                <a:cubicBezTo>
                  <a:pt x="786" y="225"/>
                  <a:pt x="779" y="219"/>
                  <a:pt x="770" y="219"/>
                </a:cubicBezTo>
                <a:cubicBezTo>
                  <a:pt x="761" y="219"/>
                  <a:pt x="753" y="225"/>
                  <a:pt x="749" y="234"/>
                </a:cubicBezTo>
                <a:lnTo>
                  <a:pt x="621" y="234"/>
                </a:lnTo>
                <a:cubicBezTo>
                  <a:pt x="628" y="197"/>
                  <a:pt x="620" y="154"/>
                  <a:pt x="600" y="116"/>
                </a:cubicBezTo>
                <a:cubicBezTo>
                  <a:pt x="572" y="62"/>
                  <a:pt x="491" y="22"/>
                  <a:pt x="445" y="2"/>
                </a:cubicBezTo>
                <a:cubicBezTo>
                  <a:pt x="432" y="-2"/>
                  <a:pt x="420" y="-2"/>
                  <a:pt x="408" y="5"/>
                </a:cubicBezTo>
                <a:cubicBezTo>
                  <a:pt x="398" y="12"/>
                  <a:pt x="390" y="22"/>
                  <a:pt x="388" y="36"/>
                </a:cubicBezTo>
                <a:cubicBezTo>
                  <a:pt x="380" y="88"/>
                  <a:pt x="370" y="181"/>
                  <a:pt x="398" y="234"/>
                </a:cubicBezTo>
                <a:lnTo>
                  <a:pt x="316" y="234"/>
                </a:lnTo>
                <a:lnTo>
                  <a:pt x="247" y="162"/>
                </a:lnTo>
                <a:cubicBezTo>
                  <a:pt x="238" y="153"/>
                  <a:pt x="226" y="153"/>
                  <a:pt x="217" y="162"/>
                </a:cubicBezTo>
                <a:cubicBezTo>
                  <a:pt x="209" y="170"/>
                  <a:pt x="209" y="185"/>
                  <a:pt x="217" y="193"/>
                </a:cubicBezTo>
                <a:lnTo>
                  <a:pt x="256" y="234"/>
                </a:lnTo>
                <a:lnTo>
                  <a:pt x="61" y="234"/>
                </a:lnTo>
                <a:cubicBezTo>
                  <a:pt x="28" y="234"/>
                  <a:pt x="0" y="262"/>
                  <a:pt x="0" y="298"/>
                </a:cubicBezTo>
                <a:lnTo>
                  <a:pt x="0" y="337"/>
                </a:lnTo>
                <a:cubicBezTo>
                  <a:pt x="0" y="373"/>
                  <a:pt x="28" y="401"/>
                  <a:pt x="61" y="401"/>
                </a:cubicBezTo>
                <a:lnTo>
                  <a:pt x="95" y="401"/>
                </a:lnTo>
                <a:cubicBezTo>
                  <a:pt x="87" y="415"/>
                  <a:pt x="81" y="430"/>
                  <a:pt x="77" y="446"/>
                </a:cubicBezTo>
                <a:cubicBezTo>
                  <a:pt x="61" y="505"/>
                  <a:pt x="91" y="594"/>
                  <a:pt x="110" y="642"/>
                </a:cubicBezTo>
                <a:cubicBezTo>
                  <a:pt x="115" y="654"/>
                  <a:pt x="125" y="663"/>
                  <a:pt x="138" y="667"/>
                </a:cubicBezTo>
                <a:cubicBezTo>
                  <a:pt x="142" y="667"/>
                  <a:pt x="146" y="669"/>
                  <a:pt x="148" y="669"/>
                </a:cubicBezTo>
                <a:cubicBezTo>
                  <a:pt x="157" y="669"/>
                  <a:pt x="166" y="666"/>
                  <a:pt x="172" y="661"/>
                </a:cubicBezTo>
                <a:cubicBezTo>
                  <a:pt x="213" y="630"/>
                  <a:pt x="283" y="571"/>
                  <a:pt x="299" y="511"/>
                </a:cubicBezTo>
                <a:cubicBezTo>
                  <a:pt x="309" y="474"/>
                  <a:pt x="308" y="434"/>
                  <a:pt x="298" y="401"/>
                </a:cubicBezTo>
                <a:lnTo>
                  <a:pt x="324" y="401"/>
                </a:lnTo>
                <a:cubicBezTo>
                  <a:pt x="336" y="401"/>
                  <a:pt x="345" y="391"/>
                  <a:pt x="345" y="379"/>
                </a:cubicBezTo>
                <a:cubicBezTo>
                  <a:pt x="345" y="367"/>
                  <a:pt x="336" y="357"/>
                  <a:pt x="324" y="357"/>
                </a:cubicBezTo>
                <a:lnTo>
                  <a:pt x="61" y="357"/>
                </a:lnTo>
                <a:cubicBezTo>
                  <a:pt x="51" y="357"/>
                  <a:pt x="42" y="347"/>
                  <a:pt x="42" y="337"/>
                </a:cubicBezTo>
                <a:lnTo>
                  <a:pt x="42" y="298"/>
                </a:lnTo>
                <a:cubicBezTo>
                  <a:pt x="42" y="287"/>
                  <a:pt x="51" y="278"/>
                  <a:pt x="61" y="278"/>
                </a:cubicBezTo>
                <a:lnTo>
                  <a:pt x="748" y="278"/>
                </a:lnTo>
                <a:lnTo>
                  <a:pt x="748" y="357"/>
                </a:lnTo>
                <a:lnTo>
                  <a:pt x="422" y="357"/>
                </a:lnTo>
                <a:cubicBezTo>
                  <a:pt x="411" y="357"/>
                  <a:pt x="401" y="367"/>
                  <a:pt x="401" y="379"/>
                </a:cubicBezTo>
                <a:cubicBezTo>
                  <a:pt x="401" y="391"/>
                  <a:pt x="411" y="401"/>
                  <a:pt x="422" y="401"/>
                </a:cubicBezTo>
                <a:lnTo>
                  <a:pt x="748" y="401"/>
                </a:lnTo>
                <a:lnTo>
                  <a:pt x="748" y="470"/>
                </a:lnTo>
                <a:lnTo>
                  <a:pt x="565" y="470"/>
                </a:lnTo>
                <a:cubicBezTo>
                  <a:pt x="517" y="470"/>
                  <a:pt x="479" y="511"/>
                  <a:pt x="479" y="562"/>
                </a:cubicBezTo>
                <a:lnTo>
                  <a:pt x="479" y="565"/>
                </a:lnTo>
                <a:cubicBezTo>
                  <a:pt x="479" y="582"/>
                  <a:pt x="483" y="598"/>
                  <a:pt x="491" y="613"/>
                </a:cubicBezTo>
                <a:lnTo>
                  <a:pt x="470" y="613"/>
                </a:lnTo>
                <a:cubicBezTo>
                  <a:pt x="422" y="613"/>
                  <a:pt x="383" y="653"/>
                  <a:pt x="383" y="703"/>
                </a:cubicBezTo>
                <a:lnTo>
                  <a:pt x="383" y="707"/>
                </a:lnTo>
                <a:cubicBezTo>
                  <a:pt x="383" y="726"/>
                  <a:pt x="388" y="742"/>
                  <a:pt x="398" y="756"/>
                </a:cubicBezTo>
                <a:cubicBezTo>
                  <a:pt x="361" y="767"/>
                  <a:pt x="333" y="802"/>
                  <a:pt x="333" y="844"/>
                </a:cubicBezTo>
                <a:lnTo>
                  <a:pt x="333" y="848"/>
                </a:lnTo>
                <a:cubicBezTo>
                  <a:pt x="333" y="864"/>
                  <a:pt x="338" y="880"/>
                  <a:pt x="346" y="894"/>
                </a:cubicBezTo>
                <a:lnTo>
                  <a:pt x="345" y="894"/>
                </a:lnTo>
                <a:cubicBezTo>
                  <a:pt x="297" y="894"/>
                  <a:pt x="259" y="935"/>
                  <a:pt x="259" y="986"/>
                </a:cubicBezTo>
                <a:lnTo>
                  <a:pt x="259" y="988"/>
                </a:lnTo>
                <a:cubicBezTo>
                  <a:pt x="259" y="1039"/>
                  <a:pt x="297" y="1080"/>
                  <a:pt x="345" y="1080"/>
                </a:cubicBezTo>
                <a:lnTo>
                  <a:pt x="346" y="1080"/>
                </a:lnTo>
                <a:cubicBezTo>
                  <a:pt x="338" y="1094"/>
                  <a:pt x="333" y="1110"/>
                  <a:pt x="333" y="1127"/>
                </a:cubicBezTo>
                <a:lnTo>
                  <a:pt x="333" y="1130"/>
                </a:lnTo>
                <a:cubicBezTo>
                  <a:pt x="333" y="1172"/>
                  <a:pt x="361" y="1207"/>
                  <a:pt x="398" y="1218"/>
                </a:cubicBezTo>
                <a:cubicBezTo>
                  <a:pt x="388" y="1232"/>
                  <a:pt x="383" y="1248"/>
                  <a:pt x="383" y="1267"/>
                </a:cubicBezTo>
                <a:lnTo>
                  <a:pt x="383" y="1271"/>
                </a:lnTo>
                <a:cubicBezTo>
                  <a:pt x="383" y="1321"/>
                  <a:pt x="422" y="1361"/>
                  <a:pt x="470" y="1361"/>
                </a:cubicBezTo>
                <a:lnTo>
                  <a:pt x="491" y="1361"/>
                </a:lnTo>
                <a:cubicBezTo>
                  <a:pt x="483" y="1376"/>
                  <a:pt x="479" y="1392"/>
                  <a:pt x="479" y="1409"/>
                </a:cubicBezTo>
                <a:lnTo>
                  <a:pt x="479" y="1412"/>
                </a:lnTo>
                <a:cubicBezTo>
                  <a:pt x="479" y="1463"/>
                  <a:pt x="517" y="1504"/>
                  <a:pt x="565" y="1504"/>
                </a:cubicBezTo>
                <a:lnTo>
                  <a:pt x="765" y="1504"/>
                </a:lnTo>
                <a:cubicBezTo>
                  <a:pt x="776" y="1504"/>
                  <a:pt x="786" y="1493"/>
                  <a:pt x="786" y="1481"/>
                </a:cubicBezTo>
                <a:cubicBezTo>
                  <a:pt x="786" y="1469"/>
                  <a:pt x="776" y="1460"/>
                  <a:pt x="765" y="1460"/>
                </a:cubicBezTo>
                <a:lnTo>
                  <a:pt x="565" y="1460"/>
                </a:lnTo>
                <a:cubicBezTo>
                  <a:pt x="540" y="1460"/>
                  <a:pt x="521" y="1439"/>
                  <a:pt x="521" y="1412"/>
                </a:cubicBezTo>
                <a:lnTo>
                  <a:pt x="521" y="1409"/>
                </a:lnTo>
                <a:cubicBezTo>
                  <a:pt x="521" y="1383"/>
                  <a:pt x="540" y="1361"/>
                  <a:pt x="565" y="1361"/>
                </a:cubicBezTo>
                <a:lnTo>
                  <a:pt x="974" y="1361"/>
                </a:lnTo>
                <a:cubicBezTo>
                  <a:pt x="998" y="1361"/>
                  <a:pt x="1018" y="1383"/>
                  <a:pt x="1018" y="1409"/>
                </a:cubicBezTo>
                <a:lnTo>
                  <a:pt x="1018" y="1412"/>
                </a:lnTo>
                <a:cubicBezTo>
                  <a:pt x="1018" y="1439"/>
                  <a:pt x="998" y="1460"/>
                  <a:pt x="974" y="1460"/>
                </a:cubicBezTo>
                <a:lnTo>
                  <a:pt x="866" y="1460"/>
                </a:lnTo>
                <a:cubicBezTo>
                  <a:pt x="853" y="1460"/>
                  <a:pt x="844" y="1469"/>
                  <a:pt x="844" y="1481"/>
                </a:cubicBezTo>
                <a:cubicBezTo>
                  <a:pt x="844" y="1493"/>
                  <a:pt x="853" y="1504"/>
                  <a:pt x="866" y="1504"/>
                </a:cubicBezTo>
                <a:lnTo>
                  <a:pt x="974" y="1504"/>
                </a:lnTo>
                <a:cubicBezTo>
                  <a:pt x="1021" y="1504"/>
                  <a:pt x="1060" y="1463"/>
                  <a:pt x="1060" y="1412"/>
                </a:cubicBezTo>
                <a:lnTo>
                  <a:pt x="1060" y="1409"/>
                </a:lnTo>
                <a:cubicBezTo>
                  <a:pt x="1060" y="1392"/>
                  <a:pt x="1055" y="1376"/>
                  <a:pt x="1047" y="1361"/>
                </a:cubicBezTo>
                <a:lnTo>
                  <a:pt x="1069" y="1361"/>
                </a:lnTo>
                <a:cubicBezTo>
                  <a:pt x="1117" y="1361"/>
                  <a:pt x="1155" y="1321"/>
                  <a:pt x="1155" y="1271"/>
                </a:cubicBezTo>
                <a:lnTo>
                  <a:pt x="1155" y="1267"/>
                </a:lnTo>
                <a:cubicBezTo>
                  <a:pt x="1155" y="1248"/>
                  <a:pt x="1150" y="1232"/>
                  <a:pt x="1141" y="1218"/>
                </a:cubicBezTo>
                <a:cubicBezTo>
                  <a:pt x="1178" y="1207"/>
                  <a:pt x="1205" y="1172"/>
                  <a:pt x="1205" y="1130"/>
                </a:cubicBezTo>
                <a:lnTo>
                  <a:pt x="1205" y="1127"/>
                </a:lnTo>
                <a:cubicBezTo>
                  <a:pt x="1205" y="1110"/>
                  <a:pt x="1201" y="1094"/>
                  <a:pt x="1193" y="1080"/>
                </a:cubicBezTo>
                <a:lnTo>
                  <a:pt x="1194" y="1080"/>
                </a:lnTo>
                <a:cubicBezTo>
                  <a:pt x="1241" y="1080"/>
                  <a:pt x="1281" y="1039"/>
                  <a:pt x="1281" y="988"/>
                </a:cubicBezTo>
                <a:lnTo>
                  <a:pt x="1281" y="986"/>
                </a:lnTo>
                <a:cubicBezTo>
                  <a:pt x="1281" y="935"/>
                  <a:pt x="1241" y="894"/>
                  <a:pt x="1194" y="894"/>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549" name="Google Shape;3549;p102"/>
          <p:cNvSpPr/>
          <p:nvPr/>
        </p:nvSpPr>
        <p:spPr>
          <a:xfrm>
            <a:off x="1917838" y="1009450"/>
            <a:ext cx="665174" cy="622201"/>
          </a:xfrm>
          <a:custGeom>
            <a:rect b="b" l="l" r="r" t="t"/>
            <a:pathLst>
              <a:path extrusionOk="0" h="1505" w="1385">
                <a:moveTo>
                  <a:pt x="1282" y="1067"/>
                </a:moveTo>
                <a:cubicBezTo>
                  <a:pt x="1262" y="1088"/>
                  <a:pt x="1239" y="1104"/>
                  <a:pt x="1214" y="1115"/>
                </a:cubicBezTo>
                <a:lnTo>
                  <a:pt x="1226" y="704"/>
                </a:lnTo>
                <a:cubicBezTo>
                  <a:pt x="1250" y="725"/>
                  <a:pt x="1269" y="743"/>
                  <a:pt x="1282" y="756"/>
                </a:cubicBezTo>
                <a:cubicBezTo>
                  <a:pt x="1363" y="843"/>
                  <a:pt x="1363" y="981"/>
                  <a:pt x="1282" y="1067"/>
                </a:cubicBezTo>
                <a:moveTo>
                  <a:pt x="987" y="1067"/>
                </a:moveTo>
                <a:cubicBezTo>
                  <a:pt x="960" y="1039"/>
                  <a:pt x="915" y="983"/>
                  <a:pt x="870" y="915"/>
                </a:cubicBezTo>
                <a:lnTo>
                  <a:pt x="1175" y="971"/>
                </a:lnTo>
                <a:lnTo>
                  <a:pt x="1172" y="1128"/>
                </a:lnTo>
                <a:cubicBezTo>
                  <a:pt x="1106" y="1140"/>
                  <a:pt x="1037" y="1120"/>
                  <a:pt x="987" y="1067"/>
                </a:cubicBezTo>
                <a:moveTo>
                  <a:pt x="907" y="1072"/>
                </a:moveTo>
                <a:lnTo>
                  <a:pt x="806" y="1072"/>
                </a:lnTo>
                <a:cubicBezTo>
                  <a:pt x="795" y="1072"/>
                  <a:pt x="786" y="1081"/>
                  <a:pt x="786" y="1093"/>
                </a:cubicBezTo>
                <a:cubicBezTo>
                  <a:pt x="786" y="1105"/>
                  <a:pt x="795" y="1116"/>
                  <a:pt x="806" y="1116"/>
                </a:cubicBezTo>
                <a:lnTo>
                  <a:pt x="894" y="1116"/>
                </a:lnTo>
                <a:cubicBezTo>
                  <a:pt x="857" y="1220"/>
                  <a:pt x="786" y="1313"/>
                  <a:pt x="742" y="1365"/>
                </a:cubicBezTo>
                <a:cubicBezTo>
                  <a:pt x="730" y="1378"/>
                  <a:pt x="714" y="1386"/>
                  <a:pt x="696" y="1386"/>
                </a:cubicBezTo>
                <a:cubicBezTo>
                  <a:pt x="677" y="1386"/>
                  <a:pt x="661" y="1378"/>
                  <a:pt x="649" y="1365"/>
                </a:cubicBezTo>
                <a:cubicBezTo>
                  <a:pt x="564" y="1265"/>
                  <a:pt x="520" y="1180"/>
                  <a:pt x="497" y="1116"/>
                </a:cubicBezTo>
                <a:lnTo>
                  <a:pt x="706" y="1116"/>
                </a:lnTo>
                <a:cubicBezTo>
                  <a:pt x="718" y="1116"/>
                  <a:pt x="727" y="1105"/>
                  <a:pt x="727" y="1093"/>
                </a:cubicBezTo>
                <a:cubicBezTo>
                  <a:pt x="727" y="1081"/>
                  <a:pt x="718" y="1072"/>
                  <a:pt x="706" y="1072"/>
                </a:cubicBezTo>
                <a:lnTo>
                  <a:pt x="484" y="1072"/>
                </a:lnTo>
                <a:cubicBezTo>
                  <a:pt x="482" y="1060"/>
                  <a:pt x="479" y="1049"/>
                  <a:pt x="478" y="1040"/>
                </a:cubicBezTo>
                <a:cubicBezTo>
                  <a:pt x="506" y="1004"/>
                  <a:pt x="540" y="956"/>
                  <a:pt x="573" y="905"/>
                </a:cubicBezTo>
                <a:lnTo>
                  <a:pt x="813" y="905"/>
                </a:lnTo>
                <a:cubicBezTo>
                  <a:pt x="847" y="959"/>
                  <a:pt x="883" y="1008"/>
                  <a:pt x="913" y="1047"/>
                </a:cubicBezTo>
                <a:cubicBezTo>
                  <a:pt x="912" y="1055"/>
                  <a:pt x="909" y="1063"/>
                  <a:pt x="907" y="1072"/>
                </a:cubicBezTo>
                <a:moveTo>
                  <a:pt x="398" y="1067"/>
                </a:moveTo>
                <a:cubicBezTo>
                  <a:pt x="349" y="1120"/>
                  <a:pt x="279" y="1140"/>
                  <a:pt x="214" y="1128"/>
                </a:cubicBezTo>
                <a:lnTo>
                  <a:pt x="209" y="971"/>
                </a:lnTo>
                <a:lnTo>
                  <a:pt x="516" y="913"/>
                </a:lnTo>
                <a:cubicBezTo>
                  <a:pt x="470" y="981"/>
                  <a:pt x="426" y="1039"/>
                  <a:pt x="398" y="1067"/>
                </a:cubicBezTo>
                <a:moveTo>
                  <a:pt x="330" y="578"/>
                </a:moveTo>
                <a:lnTo>
                  <a:pt x="346" y="900"/>
                </a:lnTo>
                <a:lnTo>
                  <a:pt x="208" y="927"/>
                </a:lnTo>
                <a:lnTo>
                  <a:pt x="200" y="671"/>
                </a:lnTo>
                <a:cubicBezTo>
                  <a:pt x="238" y="640"/>
                  <a:pt x="283" y="608"/>
                  <a:pt x="330" y="578"/>
                </a:cubicBezTo>
                <a:moveTo>
                  <a:pt x="486" y="495"/>
                </a:moveTo>
                <a:lnTo>
                  <a:pt x="503" y="696"/>
                </a:lnTo>
                <a:lnTo>
                  <a:pt x="379" y="725"/>
                </a:lnTo>
                <a:lnTo>
                  <a:pt x="370" y="552"/>
                </a:lnTo>
                <a:cubicBezTo>
                  <a:pt x="373" y="551"/>
                  <a:pt x="375" y="550"/>
                  <a:pt x="378" y="548"/>
                </a:cubicBezTo>
                <a:cubicBezTo>
                  <a:pt x="417" y="526"/>
                  <a:pt x="453" y="508"/>
                  <a:pt x="486" y="495"/>
                </a:cubicBezTo>
                <a:moveTo>
                  <a:pt x="502" y="391"/>
                </a:moveTo>
                <a:cubicBezTo>
                  <a:pt x="502" y="279"/>
                  <a:pt x="590" y="187"/>
                  <a:pt x="696" y="187"/>
                </a:cubicBezTo>
                <a:cubicBezTo>
                  <a:pt x="804" y="187"/>
                  <a:pt x="890" y="279"/>
                  <a:pt x="890" y="391"/>
                </a:cubicBezTo>
                <a:cubicBezTo>
                  <a:pt x="890" y="408"/>
                  <a:pt x="889" y="426"/>
                  <a:pt x="884" y="443"/>
                </a:cubicBezTo>
                <a:cubicBezTo>
                  <a:pt x="803" y="416"/>
                  <a:pt x="743" y="423"/>
                  <a:pt x="706" y="462"/>
                </a:cubicBezTo>
                <a:cubicBezTo>
                  <a:pt x="701" y="467"/>
                  <a:pt x="696" y="472"/>
                  <a:pt x="692" y="478"/>
                </a:cubicBezTo>
                <a:cubicBezTo>
                  <a:pt x="688" y="472"/>
                  <a:pt x="685" y="467"/>
                  <a:pt x="680" y="462"/>
                </a:cubicBezTo>
                <a:cubicBezTo>
                  <a:pt x="644" y="423"/>
                  <a:pt x="586" y="416"/>
                  <a:pt x="508" y="440"/>
                </a:cubicBezTo>
                <a:cubicBezTo>
                  <a:pt x="505" y="424"/>
                  <a:pt x="502" y="408"/>
                  <a:pt x="502" y="391"/>
                </a:cubicBezTo>
                <a:moveTo>
                  <a:pt x="1014" y="552"/>
                </a:moveTo>
                <a:lnTo>
                  <a:pt x="1006" y="725"/>
                </a:lnTo>
                <a:lnTo>
                  <a:pt x="883" y="696"/>
                </a:lnTo>
                <a:lnTo>
                  <a:pt x="900" y="495"/>
                </a:lnTo>
                <a:cubicBezTo>
                  <a:pt x="932" y="508"/>
                  <a:pt x="1012" y="551"/>
                  <a:pt x="1014" y="552"/>
                </a:cubicBezTo>
                <a:moveTo>
                  <a:pt x="753" y="709"/>
                </a:moveTo>
                <a:lnTo>
                  <a:pt x="1004" y="771"/>
                </a:lnTo>
                <a:lnTo>
                  <a:pt x="998" y="893"/>
                </a:lnTo>
                <a:lnTo>
                  <a:pt x="837" y="864"/>
                </a:lnTo>
                <a:cubicBezTo>
                  <a:pt x="819" y="836"/>
                  <a:pt x="763" y="732"/>
                  <a:pt x="753" y="709"/>
                </a:cubicBezTo>
                <a:moveTo>
                  <a:pt x="714" y="554"/>
                </a:moveTo>
                <a:cubicBezTo>
                  <a:pt x="715" y="528"/>
                  <a:pt x="721" y="507"/>
                  <a:pt x="735" y="492"/>
                </a:cubicBezTo>
                <a:cubicBezTo>
                  <a:pt x="749" y="478"/>
                  <a:pt x="770" y="471"/>
                  <a:pt x="796" y="471"/>
                </a:cubicBezTo>
                <a:cubicBezTo>
                  <a:pt x="814" y="471"/>
                  <a:pt x="836" y="474"/>
                  <a:pt x="860" y="482"/>
                </a:cubicBezTo>
                <a:lnTo>
                  <a:pt x="842" y="686"/>
                </a:lnTo>
                <a:lnTo>
                  <a:pt x="734" y="660"/>
                </a:lnTo>
                <a:lnTo>
                  <a:pt x="734" y="660"/>
                </a:lnTo>
                <a:cubicBezTo>
                  <a:pt x="721" y="623"/>
                  <a:pt x="715" y="591"/>
                  <a:pt x="714" y="564"/>
                </a:cubicBezTo>
                <a:cubicBezTo>
                  <a:pt x="714" y="560"/>
                  <a:pt x="714" y="558"/>
                  <a:pt x="714" y="554"/>
                </a:cubicBezTo>
                <a:moveTo>
                  <a:pt x="635" y="801"/>
                </a:moveTo>
                <a:cubicBezTo>
                  <a:pt x="661" y="753"/>
                  <a:pt x="680" y="709"/>
                  <a:pt x="692" y="670"/>
                </a:cubicBezTo>
                <a:cubicBezTo>
                  <a:pt x="706" y="709"/>
                  <a:pt x="725" y="753"/>
                  <a:pt x="751" y="801"/>
                </a:cubicBezTo>
                <a:cubicBezTo>
                  <a:pt x="762" y="821"/>
                  <a:pt x="773" y="841"/>
                  <a:pt x="785" y="861"/>
                </a:cubicBezTo>
                <a:lnTo>
                  <a:pt x="601" y="861"/>
                </a:lnTo>
                <a:cubicBezTo>
                  <a:pt x="612" y="841"/>
                  <a:pt x="624" y="821"/>
                  <a:pt x="635" y="801"/>
                </a:cubicBezTo>
                <a:moveTo>
                  <a:pt x="672" y="564"/>
                </a:moveTo>
                <a:cubicBezTo>
                  <a:pt x="671" y="591"/>
                  <a:pt x="664" y="623"/>
                  <a:pt x="652" y="660"/>
                </a:cubicBezTo>
                <a:lnTo>
                  <a:pt x="544" y="686"/>
                </a:lnTo>
                <a:lnTo>
                  <a:pt x="526" y="482"/>
                </a:lnTo>
                <a:cubicBezTo>
                  <a:pt x="584" y="464"/>
                  <a:pt x="626" y="468"/>
                  <a:pt x="650" y="492"/>
                </a:cubicBezTo>
                <a:cubicBezTo>
                  <a:pt x="663" y="507"/>
                  <a:pt x="671" y="528"/>
                  <a:pt x="672" y="554"/>
                </a:cubicBezTo>
                <a:cubicBezTo>
                  <a:pt x="672" y="558"/>
                  <a:pt x="672" y="560"/>
                  <a:pt x="672" y="564"/>
                </a:cubicBezTo>
                <a:moveTo>
                  <a:pt x="388" y="893"/>
                </a:moveTo>
                <a:lnTo>
                  <a:pt x="382" y="771"/>
                </a:lnTo>
                <a:lnTo>
                  <a:pt x="631" y="709"/>
                </a:lnTo>
                <a:cubicBezTo>
                  <a:pt x="623" y="732"/>
                  <a:pt x="567" y="836"/>
                  <a:pt x="549" y="863"/>
                </a:cubicBezTo>
                <a:lnTo>
                  <a:pt x="388" y="893"/>
                </a:lnTo>
                <a:moveTo>
                  <a:pt x="1177" y="927"/>
                </a:moveTo>
                <a:lnTo>
                  <a:pt x="1040" y="901"/>
                </a:lnTo>
                <a:lnTo>
                  <a:pt x="1055" y="578"/>
                </a:lnTo>
                <a:cubicBezTo>
                  <a:pt x="1102" y="608"/>
                  <a:pt x="1146" y="640"/>
                  <a:pt x="1184" y="671"/>
                </a:cubicBezTo>
                <a:lnTo>
                  <a:pt x="1177" y="927"/>
                </a:lnTo>
                <a:moveTo>
                  <a:pt x="1311" y="725"/>
                </a:moveTo>
                <a:cubicBezTo>
                  <a:pt x="1269" y="682"/>
                  <a:pt x="1162" y="591"/>
                  <a:pt x="1047" y="522"/>
                </a:cubicBezTo>
                <a:lnTo>
                  <a:pt x="1047" y="522"/>
                </a:lnTo>
                <a:cubicBezTo>
                  <a:pt x="1041" y="518"/>
                  <a:pt x="956" y="471"/>
                  <a:pt x="924" y="458"/>
                </a:cubicBezTo>
                <a:cubicBezTo>
                  <a:pt x="929" y="436"/>
                  <a:pt x="932" y="414"/>
                  <a:pt x="932" y="391"/>
                </a:cubicBezTo>
                <a:cubicBezTo>
                  <a:pt x="932" y="310"/>
                  <a:pt x="895" y="236"/>
                  <a:pt x="837" y="191"/>
                </a:cubicBezTo>
                <a:cubicBezTo>
                  <a:pt x="837" y="161"/>
                  <a:pt x="851" y="131"/>
                  <a:pt x="863" y="113"/>
                </a:cubicBezTo>
                <a:cubicBezTo>
                  <a:pt x="881" y="86"/>
                  <a:pt x="905" y="62"/>
                  <a:pt x="928" y="38"/>
                </a:cubicBezTo>
                <a:cubicBezTo>
                  <a:pt x="937" y="30"/>
                  <a:pt x="937" y="17"/>
                  <a:pt x="929" y="7"/>
                </a:cubicBezTo>
                <a:cubicBezTo>
                  <a:pt x="921" y="-2"/>
                  <a:pt x="908" y="-2"/>
                  <a:pt x="899" y="6"/>
                </a:cubicBezTo>
                <a:cubicBezTo>
                  <a:pt x="875" y="31"/>
                  <a:pt x="850" y="57"/>
                  <a:pt x="829" y="89"/>
                </a:cubicBezTo>
                <a:cubicBezTo>
                  <a:pt x="813" y="114"/>
                  <a:pt x="801" y="141"/>
                  <a:pt x="798" y="167"/>
                </a:cubicBezTo>
                <a:cubicBezTo>
                  <a:pt x="766" y="151"/>
                  <a:pt x="733" y="143"/>
                  <a:pt x="696" y="143"/>
                </a:cubicBezTo>
                <a:cubicBezTo>
                  <a:pt x="661" y="143"/>
                  <a:pt x="626" y="151"/>
                  <a:pt x="596" y="167"/>
                </a:cubicBezTo>
                <a:cubicBezTo>
                  <a:pt x="591" y="141"/>
                  <a:pt x="581" y="114"/>
                  <a:pt x="564" y="89"/>
                </a:cubicBezTo>
                <a:cubicBezTo>
                  <a:pt x="544" y="57"/>
                  <a:pt x="519" y="31"/>
                  <a:pt x="493" y="6"/>
                </a:cubicBezTo>
                <a:cubicBezTo>
                  <a:pt x="486" y="-2"/>
                  <a:pt x="472" y="-2"/>
                  <a:pt x="464" y="7"/>
                </a:cubicBezTo>
                <a:cubicBezTo>
                  <a:pt x="456" y="17"/>
                  <a:pt x="456" y="30"/>
                  <a:pt x="464" y="38"/>
                </a:cubicBezTo>
                <a:cubicBezTo>
                  <a:pt x="488" y="62"/>
                  <a:pt x="512" y="86"/>
                  <a:pt x="529" y="113"/>
                </a:cubicBezTo>
                <a:cubicBezTo>
                  <a:pt x="541" y="131"/>
                  <a:pt x="555" y="161"/>
                  <a:pt x="557" y="191"/>
                </a:cubicBezTo>
                <a:cubicBezTo>
                  <a:pt x="498" y="236"/>
                  <a:pt x="460" y="310"/>
                  <a:pt x="460" y="391"/>
                </a:cubicBezTo>
                <a:cubicBezTo>
                  <a:pt x="460" y="412"/>
                  <a:pt x="463" y="434"/>
                  <a:pt x="468" y="455"/>
                </a:cubicBezTo>
                <a:cubicBezTo>
                  <a:pt x="435" y="468"/>
                  <a:pt x="398" y="487"/>
                  <a:pt x="357" y="510"/>
                </a:cubicBezTo>
                <a:cubicBezTo>
                  <a:pt x="351" y="514"/>
                  <a:pt x="345" y="518"/>
                  <a:pt x="338" y="522"/>
                </a:cubicBezTo>
                <a:lnTo>
                  <a:pt x="338" y="522"/>
                </a:lnTo>
                <a:cubicBezTo>
                  <a:pt x="223" y="591"/>
                  <a:pt x="115" y="682"/>
                  <a:pt x="73" y="725"/>
                </a:cubicBezTo>
                <a:cubicBezTo>
                  <a:pt x="58" y="741"/>
                  <a:pt x="45" y="759"/>
                  <a:pt x="34" y="779"/>
                </a:cubicBezTo>
                <a:cubicBezTo>
                  <a:pt x="29" y="789"/>
                  <a:pt x="32" y="803"/>
                  <a:pt x="42" y="808"/>
                </a:cubicBezTo>
                <a:cubicBezTo>
                  <a:pt x="52" y="815"/>
                  <a:pt x="65" y="811"/>
                  <a:pt x="71" y="800"/>
                </a:cubicBezTo>
                <a:cubicBezTo>
                  <a:pt x="80" y="784"/>
                  <a:pt x="91" y="769"/>
                  <a:pt x="104" y="756"/>
                </a:cubicBezTo>
                <a:cubicBezTo>
                  <a:pt x="117" y="743"/>
                  <a:pt x="136" y="725"/>
                  <a:pt x="160" y="704"/>
                </a:cubicBezTo>
                <a:lnTo>
                  <a:pt x="172" y="1115"/>
                </a:lnTo>
                <a:cubicBezTo>
                  <a:pt x="147" y="1104"/>
                  <a:pt x="124" y="1088"/>
                  <a:pt x="104" y="1067"/>
                </a:cubicBezTo>
                <a:cubicBezTo>
                  <a:pt x="56" y="1016"/>
                  <a:pt x="34" y="944"/>
                  <a:pt x="45" y="875"/>
                </a:cubicBezTo>
                <a:cubicBezTo>
                  <a:pt x="47" y="863"/>
                  <a:pt x="39" y="851"/>
                  <a:pt x="28" y="849"/>
                </a:cubicBezTo>
                <a:cubicBezTo>
                  <a:pt x="16" y="847"/>
                  <a:pt x="6" y="855"/>
                  <a:pt x="4" y="867"/>
                </a:cubicBezTo>
                <a:cubicBezTo>
                  <a:pt x="-10" y="951"/>
                  <a:pt x="16" y="1037"/>
                  <a:pt x="73" y="1099"/>
                </a:cubicBezTo>
                <a:cubicBezTo>
                  <a:pt x="122" y="1148"/>
                  <a:pt x="184" y="1176"/>
                  <a:pt x="251" y="1176"/>
                </a:cubicBezTo>
                <a:cubicBezTo>
                  <a:pt x="318" y="1176"/>
                  <a:pt x="382" y="1148"/>
                  <a:pt x="428" y="1099"/>
                </a:cubicBezTo>
                <a:cubicBezTo>
                  <a:pt x="432" y="1093"/>
                  <a:pt x="437" y="1088"/>
                  <a:pt x="444" y="1081"/>
                </a:cubicBezTo>
                <a:cubicBezTo>
                  <a:pt x="445" y="1088"/>
                  <a:pt x="446" y="1093"/>
                  <a:pt x="448" y="1100"/>
                </a:cubicBezTo>
                <a:lnTo>
                  <a:pt x="448" y="1100"/>
                </a:lnTo>
                <a:cubicBezTo>
                  <a:pt x="469" y="1176"/>
                  <a:pt x="517" y="1276"/>
                  <a:pt x="617" y="1394"/>
                </a:cubicBezTo>
                <a:cubicBezTo>
                  <a:pt x="633" y="1412"/>
                  <a:pt x="653" y="1424"/>
                  <a:pt x="676" y="1429"/>
                </a:cubicBezTo>
                <a:lnTo>
                  <a:pt x="676" y="1482"/>
                </a:lnTo>
                <a:cubicBezTo>
                  <a:pt x="676" y="1494"/>
                  <a:pt x="685" y="1505"/>
                  <a:pt x="696" y="1505"/>
                </a:cubicBezTo>
                <a:cubicBezTo>
                  <a:pt x="707" y="1505"/>
                  <a:pt x="718" y="1494"/>
                  <a:pt x="718" y="1482"/>
                </a:cubicBezTo>
                <a:lnTo>
                  <a:pt x="718" y="1428"/>
                </a:lnTo>
                <a:cubicBezTo>
                  <a:pt x="739" y="1424"/>
                  <a:pt x="758" y="1412"/>
                  <a:pt x="773" y="1394"/>
                </a:cubicBezTo>
                <a:cubicBezTo>
                  <a:pt x="837" y="1320"/>
                  <a:pt x="915" y="1208"/>
                  <a:pt x="947" y="1087"/>
                </a:cubicBezTo>
                <a:cubicBezTo>
                  <a:pt x="951" y="1091"/>
                  <a:pt x="954" y="1095"/>
                  <a:pt x="957" y="1099"/>
                </a:cubicBezTo>
                <a:cubicBezTo>
                  <a:pt x="1004" y="1148"/>
                  <a:pt x="1068" y="1176"/>
                  <a:pt x="1135" y="1176"/>
                </a:cubicBezTo>
                <a:cubicBezTo>
                  <a:pt x="1201" y="1176"/>
                  <a:pt x="1264" y="1148"/>
                  <a:pt x="1311" y="1099"/>
                </a:cubicBezTo>
                <a:cubicBezTo>
                  <a:pt x="1410" y="995"/>
                  <a:pt x="1410" y="828"/>
                  <a:pt x="1311" y="725"/>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pic>
        <p:nvPicPr>
          <p:cNvPr id="3550" name="Google Shape;3550;p102"/>
          <p:cNvPicPr preferRelativeResize="0"/>
          <p:nvPr/>
        </p:nvPicPr>
        <p:blipFill>
          <a:blip r:embed="rId3">
            <a:alphaModFix/>
          </a:blip>
          <a:stretch>
            <a:fillRect/>
          </a:stretch>
        </p:blipFill>
        <p:spPr>
          <a:xfrm>
            <a:off x="548850" y="2310225"/>
            <a:ext cx="425700" cy="425700"/>
          </a:xfrm>
          <a:prstGeom prst="rect">
            <a:avLst/>
          </a:prstGeom>
          <a:noFill/>
          <a:ln>
            <a:noFill/>
          </a:ln>
        </p:spPr>
      </p:pic>
      <p:pic>
        <p:nvPicPr>
          <p:cNvPr id="3551" name="Google Shape;3551;p102"/>
          <p:cNvPicPr preferRelativeResize="0"/>
          <p:nvPr/>
        </p:nvPicPr>
        <p:blipFill>
          <a:blip r:embed="rId3">
            <a:alphaModFix/>
          </a:blip>
          <a:stretch>
            <a:fillRect/>
          </a:stretch>
        </p:blipFill>
        <p:spPr>
          <a:xfrm>
            <a:off x="548850" y="2735925"/>
            <a:ext cx="425700" cy="425700"/>
          </a:xfrm>
          <a:prstGeom prst="rect">
            <a:avLst/>
          </a:prstGeom>
          <a:noFill/>
          <a:ln>
            <a:noFill/>
          </a:ln>
        </p:spPr>
      </p:pic>
      <p:pic>
        <p:nvPicPr>
          <p:cNvPr id="3552" name="Google Shape;3552;p102"/>
          <p:cNvPicPr preferRelativeResize="0"/>
          <p:nvPr/>
        </p:nvPicPr>
        <p:blipFill>
          <a:blip r:embed="rId3">
            <a:alphaModFix/>
          </a:blip>
          <a:stretch>
            <a:fillRect/>
          </a:stretch>
        </p:blipFill>
        <p:spPr>
          <a:xfrm>
            <a:off x="548850" y="3161625"/>
            <a:ext cx="425700" cy="425700"/>
          </a:xfrm>
          <a:prstGeom prst="rect">
            <a:avLst/>
          </a:prstGeom>
          <a:noFill/>
          <a:ln>
            <a:noFill/>
          </a:ln>
        </p:spPr>
      </p:pic>
      <p:pic>
        <p:nvPicPr>
          <p:cNvPr id="3553" name="Google Shape;3553;p102"/>
          <p:cNvPicPr preferRelativeResize="0"/>
          <p:nvPr/>
        </p:nvPicPr>
        <p:blipFill>
          <a:blip r:embed="rId3">
            <a:alphaModFix/>
          </a:blip>
          <a:stretch>
            <a:fillRect/>
          </a:stretch>
        </p:blipFill>
        <p:spPr>
          <a:xfrm>
            <a:off x="4524050" y="2218775"/>
            <a:ext cx="425700" cy="425700"/>
          </a:xfrm>
          <a:prstGeom prst="rect">
            <a:avLst/>
          </a:prstGeom>
          <a:noFill/>
          <a:ln>
            <a:noFill/>
          </a:ln>
        </p:spPr>
      </p:pic>
      <p:pic>
        <p:nvPicPr>
          <p:cNvPr id="3554" name="Google Shape;3554;p102"/>
          <p:cNvPicPr preferRelativeResize="0"/>
          <p:nvPr/>
        </p:nvPicPr>
        <p:blipFill>
          <a:blip r:embed="rId3">
            <a:alphaModFix/>
          </a:blip>
          <a:stretch>
            <a:fillRect/>
          </a:stretch>
        </p:blipFill>
        <p:spPr>
          <a:xfrm>
            <a:off x="4524050" y="3048500"/>
            <a:ext cx="425700" cy="425700"/>
          </a:xfrm>
          <a:prstGeom prst="rect">
            <a:avLst/>
          </a:prstGeom>
          <a:noFill/>
          <a:ln>
            <a:noFill/>
          </a:ln>
        </p:spPr>
      </p:pic>
      <p:pic>
        <p:nvPicPr>
          <p:cNvPr id="3555" name="Google Shape;3555;p102"/>
          <p:cNvPicPr preferRelativeResize="0"/>
          <p:nvPr/>
        </p:nvPicPr>
        <p:blipFill>
          <a:blip r:embed="rId3">
            <a:alphaModFix/>
          </a:blip>
          <a:stretch>
            <a:fillRect/>
          </a:stretch>
        </p:blipFill>
        <p:spPr>
          <a:xfrm>
            <a:off x="4524050" y="3948225"/>
            <a:ext cx="425700" cy="42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9" name="Shape 3559"/>
        <p:cNvGrpSpPr/>
        <p:nvPr/>
      </p:nvGrpSpPr>
      <p:grpSpPr>
        <a:xfrm>
          <a:off x="0" y="0"/>
          <a:ext cx="0" cy="0"/>
          <a:chOff x="0" y="0"/>
          <a:chExt cx="0" cy="0"/>
        </a:xfrm>
      </p:grpSpPr>
      <p:sp>
        <p:nvSpPr>
          <p:cNvPr id="3560" name="Google Shape;3560;p103"/>
          <p:cNvSpPr txBox="1"/>
          <p:nvPr>
            <p:ph idx="1" type="subTitle"/>
          </p:nvPr>
        </p:nvSpPr>
        <p:spPr>
          <a:xfrm>
            <a:off x="6057150" y="1156950"/>
            <a:ext cx="2870400" cy="3225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The </a:t>
            </a:r>
            <a:r>
              <a:rPr lang="en" sz="1200">
                <a:solidFill>
                  <a:srgbClr val="1F2328"/>
                </a:solidFill>
                <a:latin typeface="Comfortaa"/>
                <a:ea typeface="Comfortaa"/>
                <a:cs typeface="Comfortaa"/>
                <a:sym typeface="Comfortaa"/>
              </a:rPr>
              <a:t>original</a:t>
            </a:r>
            <a:r>
              <a:rPr lang="en" sz="1200">
                <a:solidFill>
                  <a:srgbClr val="1F2328"/>
                </a:solidFill>
                <a:latin typeface="Comfortaa"/>
                <a:ea typeface="Comfortaa"/>
                <a:cs typeface="Comfortaa"/>
                <a:sym typeface="Comfortaa"/>
              </a:rPr>
              <a:t> product </a:t>
            </a:r>
            <a:r>
              <a:rPr lang="en" sz="1200">
                <a:solidFill>
                  <a:srgbClr val="1F2328"/>
                </a:solidFill>
                <a:latin typeface="Comfortaa"/>
                <a:ea typeface="Comfortaa"/>
                <a:cs typeface="Comfortaa"/>
                <a:sym typeface="Comfortaa"/>
              </a:rPr>
              <a:t>proposal</a:t>
            </a:r>
            <a:r>
              <a:rPr lang="en" sz="1200">
                <a:solidFill>
                  <a:srgbClr val="1F2328"/>
                </a:solidFill>
                <a:latin typeface="Comfortaa"/>
                <a:ea typeface="Comfortaa"/>
                <a:cs typeface="Comfortaa"/>
                <a:sym typeface="Comfortaa"/>
              </a:rPr>
              <a:t> bring up a customizable user profile with special features tied to it. </a:t>
            </a:r>
            <a:endParaRPr sz="1200">
              <a:solidFill>
                <a:srgbClr val="1F2328"/>
              </a:solidFill>
              <a:latin typeface="Comfortaa"/>
              <a:ea typeface="Comfortaa"/>
              <a:cs typeface="Comfortaa"/>
              <a:sym typeface="Comfortaa"/>
            </a:endParaRPr>
          </a:p>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The Lofi attempting to stay loyal to this format while the hifi branches out more. It rearranged already established icons for more </a:t>
            </a:r>
            <a:r>
              <a:rPr lang="en" sz="1200">
                <a:solidFill>
                  <a:srgbClr val="1F2328"/>
                </a:solidFill>
                <a:latin typeface="Comfortaa"/>
                <a:ea typeface="Comfortaa"/>
                <a:cs typeface="Comfortaa"/>
                <a:sym typeface="Comfortaa"/>
              </a:rPr>
              <a:t>versatility</a:t>
            </a:r>
            <a:r>
              <a:rPr lang="en" sz="1200">
                <a:solidFill>
                  <a:srgbClr val="1F2328"/>
                </a:solidFill>
                <a:latin typeface="Comfortaa"/>
                <a:ea typeface="Comfortaa"/>
                <a:cs typeface="Comfortaa"/>
                <a:sym typeface="Comfortaa"/>
              </a:rPr>
              <a:t>.</a:t>
            </a:r>
            <a:endParaRPr sz="1200">
              <a:solidFill>
                <a:srgbClr val="1F2328"/>
              </a:solidFill>
              <a:latin typeface="Comfortaa"/>
              <a:ea typeface="Comfortaa"/>
              <a:cs typeface="Comfortaa"/>
              <a:sym typeface="Comfortaa"/>
            </a:endParaRPr>
          </a:p>
          <a:p>
            <a:pPr indent="0" lvl="0" marL="0" rtl="0" algn="l">
              <a:spcBef>
                <a:spcPts val="1200"/>
              </a:spcBef>
              <a:spcAft>
                <a:spcPts val="0"/>
              </a:spcAft>
              <a:buNone/>
            </a:pPr>
            <a:r>
              <a:t/>
            </a:r>
            <a:endParaRPr/>
          </a:p>
        </p:txBody>
      </p:sp>
      <p:sp>
        <p:nvSpPr>
          <p:cNvPr id="3561" name="Google Shape;3561;p103"/>
          <p:cNvSpPr txBox="1"/>
          <p:nvPr>
            <p:ph type="title"/>
          </p:nvPr>
        </p:nvSpPr>
        <p:spPr>
          <a:xfrm>
            <a:off x="43625" y="345500"/>
            <a:ext cx="8207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F2328"/>
                </a:solidFill>
                <a:latin typeface="Lobster"/>
                <a:ea typeface="Lobster"/>
                <a:cs typeface="Lobster"/>
                <a:sym typeface="Lobster"/>
              </a:rPr>
              <a:t>                    Research &amp; Design Evolution User Profile</a:t>
            </a:r>
            <a:endParaRPr>
              <a:solidFill>
                <a:srgbClr val="1F2328"/>
              </a:solidFill>
              <a:latin typeface="Lobster"/>
              <a:ea typeface="Lobster"/>
              <a:cs typeface="Lobster"/>
              <a:sym typeface="Lobster"/>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pic>
        <p:nvPicPr>
          <p:cNvPr id="3562" name="Google Shape;3562;p103"/>
          <p:cNvPicPr preferRelativeResize="0"/>
          <p:nvPr/>
        </p:nvPicPr>
        <p:blipFill rotWithShape="1">
          <a:blip r:embed="rId3">
            <a:alphaModFix/>
          </a:blip>
          <a:srcRect b="14611" l="5134" r="68053" t="25726"/>
          <a:stretch/>
        </p:blipFill>
        <p:spPr>
          <a:xfrm>
            <a:off x="1090425" y="1390475"/>
            <a:ext cx="1690800" cy="2817900"/>
          </a:xfrm>
          <a:prstGeom prst="roundRect">
            <a:avLst>
              <a:gd fmla="val 16667" name="adj"/>
            </a:avLst>
          </a:prstGeom>
          <a:noFill/>
          <a:ln>
            <a:noFill/>
          </a:ln>
        </p:spPr>
      </p:pic>
      <p:sp>
        <p:nvSpPr>
          <p:cNvPr id="3563" name="Google Shape;3563;p103"/>
          <p:cNvSpPr/>
          <p:nvPr/>
        </p:nvSpPr>
        <p:spPr>
          <a:xfrm>
            <a:off x="3044588" y="2407650"/>
            <a:ext cx="1255200" cy="723900"/>
          </a:xfrm>
          <a:prstGeom prst="rightArrow">
            <a:avLst>
              <a:gd fmla="val 50000" name="adj1"/>
              <a:gd fmla="val 50000"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vvic"/>
              <a:ea typeface="Livvic"/>
              <a:cs typeface="Livvic"/>
              <a:sym typeface="Livvic"/>
            </a:endParaRPr>
          </a:p>
        </p:txBody>
      </p:sp>
      <p:pic>
        <p:nvPicPr>
          <p:cNvPr id="3564" name="Google Shape;3564;p103"/>
          <p:cNvPicPr preferRelativeResize="0"/>
          <p:nvPr/>
        </p:nvPicPr>
        <p:blipFill>
          <a:blip r:embed="rId4">
            <a:alphaModFix/>
          </a:blip>
          <a:stretch>
            <a:fillRect/>
          </a:stretch>
        </p:blipFill>
        <p:spPr>
          <a:xfrm>
            <a:off x="4479077" y="1200732"/>
            <a:ext cx="1490750" cy="3137732"/>
          </a:xfrm>
          <a:prstGeom prst="rect">
            <a:avLst/>
          </a:prstGeom>
          <a:noFill/>
          <a:ln>
            <a:noFill/>
          </a:ln>
        </p:spPr>
      </p:pic>
      <p:pic>
        <p:nvPicPr>
          <p:cNvPr id="3565" name="Google Shape;3565;p103"/>
          <p:cNvPicPr preferRelativeResize="0"/>
          <p:nvPr/>
        </p:nvPicPr>
        <p:blipFill>
          <a:blip r:embed="rId5">
            <a:alphaModFix/>
          </a:blip>
          <a:stretch>
            <a:fillRect/>
          </a:stretch>
        </p:blipFill>
        <p:spPr>
          <a:xfrm>
            <a:off x="483275" y="63025"/>
            <a:ext cx="1197350" cy="1197350"/>
          </a:xfrm>
          <a:prstGeom prst="rect">
            <a:avLst/>
          </a:prstGeom>
          <a:noFill/>
          <a:ln>
            <a:noFill/>
          </a:ln>
        </p:spPr>
      </p:pic>
      <p:pic>
        <p:nvPicPr>
          <p:cNvPr id="3566" name="Google Shape;3566;p103"/>
          <p:cNvPicPr preferRelativeResize="0"/>
          <p:nvPr/>
        </p:nvPicPr>
        <p:blipFill>
          <a:blip r:embed="rId6">
            <a:alphaModFix/>
          </a:blip>
          <a:stretch>
            <a:fillRect/>
          </a:stretch>
        </p:blipFill>
        <p:spPr>
          <a:xfrm>
            <a:off x="6057150" y="1103200"/>
            <a:ext cx="425700" cy="425700"/>
          </a:xfrm>
          <a:prstGeom prst="rect">
            <a:avLst/>
          </a:prstGeom>
          <a:noFill/>
          <a:ln>
            <a:noFill/>
          </a:ln>
        </p:spPr>
      </p:pic>
      <p:pic>
        <p:nvPicPr>
          <p:cNvPr id="3567" name="Google Shape;3567;p103"/>
          <p:cNvPicPr preferRelativeResize="0"/>
          <p:nvPr/>
        </p:nvPicPr>
        <p:blipFill>
          <a:blip r:embed="rId6">
            <a:alphaModFix/>
          </a:blip>
          <a:stretch>
            <a:fillRect/>
          </a:stretch>
        </p:blipFill>
        <p:spPr>
          <a:xfrm>
            <a:off x="6149100" y="2146050"/>
            <a:ext cx="425700" cy="425700"/>
          </a:xfrm>
          <a:prstGeom prst="rect">
            <a:avLst/>
          </a:prstGeom>
          <a:noFill/>
          <a:ln>
            <a:noFill/>
          </a:ln>
        </p:spPr>
      </p:pic>
      <p:sp>
        <p:nvSpPr>
          <p:cNvPr id="3568" name="Google Shape;3568;p103"/>
          <p:cNvSpPr txBox="1"/>
          <p:nvPr/>
        </p:nvSpPr>
        <p:spPr>
          <a:xfrm>
            <a:off x="1031425" y="4338475"/>
            <a:ext cx="1634700" cy="368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700">
                <a:solidFill>
                  <a:schemeClr val="dk1"/>
                </a:solidFill>
                <a:latin typeface="Comfortaa"/>
                <a:ea typeface="Comfortaa"/>
                <a:cs typeface="Comfortaa"/>
                <a:sym typeface="Comfortaa"/>
              </a:rPr>
              <a:t>Lofi</a:t>
            </a:r>
            <a:endParaRPr b="1" sz="1700">
              <a:solidFill>
                <a:schemeClr val="dk1"/>
              </a:solidFill>
              <a:latin typeface="Comfortaa"/>
              <a:ea typeface="Comfortaa"/>
              <a:cs typeface="Comfortaa"/>
              <a:sym typeface="Comfortaa"/>
            </a:endParaRPr>
          </a:p>
        </p:txBody>
      </p:sp>
      <p:sp>
        <p:nvSpPr>
          <p:cNvPr id="3569" name="Google Shape;3569;p103"/>
          <p:cNvSpPr txBox="1"/>
          <p:nvPr/>
        </p:nvSpPr>
        <p:spPr>
          <a:xfrm>
            <a:off x="4412675" y="4299625"/>
            <a:ext cx="3000000" cy="446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700">
                <a:solidFill>
                  <a:schemeClr val="dk1"/>
                </a:solidFill>
                <a:latin typeface="Comfortaa"/>
                <a:ea typeface="Comfortaa"/>
                <a:cs typeface="Comfortaa"/>
                <a:sym typeface="Comfortaa"/>
              </a:rPr>
              <a:t>Hifi</a:t>
            </a:r>
            <a:endParaRPr b="1" sz="1700">
              <a:solidFill>
                <a:schemeClr val="dk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104"/>
          <p:cNvSpPr txBox="1"/>
          <p:nvPr>
            <p:ph idx="1" type="subTitle"/>
          </p:nvPr>
        </p:nvSpPr>
        <p:spPr>
          <a:xfrm>
            <a:off x="5955375" y="1145225"/>
            <a:ext cx="2870400" cy="3225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In the </a:t>
            </a:r>
            <a:r>
              <a:rPr lang="en" sz="1200">
                <a:solidFill>
                  <a:srgbClr val="1F2328"/>
                </a:solidFill>
                <a:latin typeface="Comfortaa"/>
                <a:ea typeface="Comfortaa"/>
                <a:cs typeface="Comfortaa"/>
                <a:sym typeface="Comfortaa"/>
              </a:rPr>
              <a:t>original</a:t>
            </a:r>
            <a:r>
              <a:rPr lang="en" sz="1200">
                <a:solidFill>
                  <a:srgbClr val="1F2328"/>
                </a:solidFill>
                <a:latin typeface="Comfortaa"/>
                <a:ea typeface="Comfortaa"/>
                <a:cs typeface="Comfortaa"/>
                <a:sym typeface="Comfortaa"/>
              </a:rPr>
              <a:t> product proposal under the product description a BuzzMap feature is introduced where friends from </a:t>
            </a:r>
            <a:r>
              <a:rPr lang="en" sz="1200">
                <a:solidFill>
                  <a:srgbClr val="1F2328"/>
                </a:solidFill>
                <a:latin typeface="Comfortaa"/>
                <a:ea typeface="Comfortaa"/>
                <a:cs typeface="Comfortaa"/>
                <a:sym typeface="Comfortaa"/>
              </a:rPr>
              <a:t>the</a:t>
            </a:r>
            <a:r>
              <a:rPr lang="en" sz="1200">
                <a:solidFill>
                  <a:srgbClr val="1F2328"/>
                </a:solidFill>
                <a:latin typeface="Comfortaa"/>
                <a:ea typeface="Comfortaa"/>
                <a:cs typeface="Comfortaa"/>
                <a:sym typeface="Comfortaa"/>
              </a:rPr>
              <a:t> same hub can meet up and plan events.</a:t>
            </a:r>
            <a:endParaRPr sz="1200">
              <a:solidFill>
                <a:srgbClr val="1F2328"/>
              </a:solidFill>
              <a:latin typeface="Comfortaa"/>
              <a:ea typeface="Comfortaa"/>
              <a:cs typeface="Comfortaa"/>
              <a:sym typeface="Comfortaa"/>
            </a:endParaRPr>
          </a:p>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In the Lofi version, the locations were displayed in the shapes of rectangles.</a:t>
            </a:r>
            <a:endParaRPr sz="1200">
              <a:solidFill>
                <a:srgbClr val="1F2328"/>
              </a:solidFill>
              <a:latin typeface="Comfortaa"/>
              <a:ea typeface="Comfortaa"/>
              <a:cs typeface="Comfortaa"/>
              <a:sym typeface="Comfortaa"/>
            </a:endParaRPr>
          </a:p>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After some feedback, it was changed to a pentagon to suit the bee </a:t>
            </a:r>
            <a:r>
              <a:rPr lang="en" sz="1200">
                <a:solidFill>
                  <a:srgbClr val="1F2328"/>
                </a:solidFill>
                <a:latin typeface="Comfortaa"/>
                <a:ea typeface="Comfortaa"/>
                <a:cs typeface="Comfortaa"/>
                <a:sym typeface="Comfortaa"/>
              </a:rPr>
              <a:t>aesthetic</a:t>
            </a:r>
            <a:r>
              <a:rPr lang="en" sz="1200">
                <a:solidFill>
                  <a:srgbClr val="1F2328"/>
                </a:solidFill>
                <a:latin typeface="Comfortaa"/>
                <a:ea typeface="Comfortaa"/>
                <a:cs typeface="Comfortaa"/>
                <a:sym typeface="Comfortaa"/>
              </a:rPr>
              <a:t> better.</a:t>
            </a:r>
            <a:endParaRPr sz="1200">
              <a:solidFill>
                <a:srgbClr val="1F2328"/>
              </a:solidFill>
              <a:latin typeface="Comfortaa"/>
              <a:ea typeface="Comfortaa"/>
              <a:cs typeface="Comfortaa"/>
              <a:sym typeface="Comfortaa"/>
            </a:endParaRPr>
          </a:p>
          <a:p>
            <a:pPr indent="0" lvl="0" marL="0" rtl="0" algn="l">
              <a:spcBef>
                <a:spcPts val="1200"/>
              </a:spcBef>
              <a:spcAft>
                <a:spcPts val="0"/>
              </a:spcAft>
              <a:buNone/>
            </a:pPr>
            <a:r>
              <a:t/>
            </a:r>
            <a:endParaRPr/>
          </a:p>
        </p:txBody>
      </p:sp>
      <p:sp>
        <p:nvSpPr>
          <p:cNvPr id="3575" name="Google Shape;3575;p104"/>
          <p:cNvSpPr txBox="1"/>
          <p:nvPr>
            <p:ph type="title"/>
          </p:nvPr>
        </p:nvSpPr>
        <p:spPr>
          <a:xfrm>
            <a:off x="43625" y="438400"/>
            <a:ext cx="8207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F2328"/>
                </a:solidFill>
                <a:latin typeface="Lobster"/>
                <a:ea typeface="Lobster"/>
                <a:cs typeface="Lobster"/>
                <a:sym typeface="Lobster"/>
              </a:rPr>
              <a:t>                         Research &amp; Design Evolution Cont</a:t>
            </a:r>
            <a:endParaRPr>
              <a:solidFill>
                <a:srgbClr val="1F2328"/>
              </a:solidFill>
              <a:latin typeface="Lobster"/>
              <a:ea typeface="Lobster"/>
              <a:cs typeface="Lobster"/>
              <a:sym typeface="Lobster"/>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3576" name="Google Shape;3576;p104"/>
          <p:cNvSpPr/>
          <p:nvPr/>
        </p:nvSpPr>
        <p:spPr>
          <a:xfrm>
            <a:off x="2803188" y="2407650"/>
            <a:ext cx="1255200" cy="723900"/>
          </a:xfrm>
          <a:prstGeom prst="rightArrow">
            <a:avLst>
              <a:gd fmla="val 50000" name="adj1"/>
              <a:gd fmla="val 50000"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vvic"/>
              <a:ea typeface="Livvic"/>
              <a:cs typeface="Livvic"/>
              <a:sym typeface="Livvic"/>
            </a:endParaRPr>
          </a:p>
        </p:txBody>
      </p:sp>
      <p:pic>
        <p:nvPicPr>
          <p:cNvPr id="3577" name="Google Shape;3577;p104"/>
          <p:cNvPicPr preferRelativeResize="0"/>
          <p:nvPr/>
        </p:nvPicPr>
        <p:blipFill>
          <a:blip r:embed="rId3">
            <a:alphaModFix/>
          </a:blip>
          <a:stretch>
            <a:fillRect/>
          </a:stretch>
        </p:blipFill>
        <p:spPr>
          <a:xfrm>
            <a:off x="4286775" y="1223288"/>
            <a:ext cx="1440225" cy="3092624"/>
          </a:xfrm>
          <a:prstGeom prst="rect">
            <a:avLst/>
          </a:prstGeom>
          <a:solidFill>
            <a:schemeClr val="dk2"/>
          </a:solidFill>
          <a:ln>
            <a:noFill/>
          </a:ln>
        </p:spPr>
      </p:pic>
      <p:pic>
        <p:nvPicPr>
          <p:cNvPr id="3578" name="Google Shape;3578;p104"/>
          <p:cNvPicPr preferRelativeResize="0"/>
          <p:nvPr/>
        </p:nvPicPr>
        <p:blipFill rotWithShape="1">
          <a:blip r:embed="rId4">
            <a:alphaModFix/>
          </a:blip>
          <a:srcRect b="6672" l="0" r="7663" t="0"/>
          <a:stretch/>
        </p:blipFill>
        <p:spPr>
          <a:xfrm>
            <a:off x="872625" y="1359413"/>
            <a:ext cx="1702200" cy="2796900"/>
          </a:xfrm>
          <a:prstGeom prst="roundRect">
            <a:avLst>
              <a:gd fmla="val 16667" name="adj"/>
            </a:avLst>
          </a:prstGeom>
          <a:solidFill>
            <a:schemeClr val="dk2"/>
          </a:solidFill>
          <a:ln>
            <a:noFill/>
          </a:ln>
        </p:spPr>
      </p:pic>
      <p:pic>
        <p:nvPicPr>
          <p:cNvPr id="3579" name="Google Shape;3579;p104"/>
          <p:cNvPicPr preferRelativeResize="0"/>
          <p:nvPr/>
        </p:nvPicPr>
        <p:blipFill>
          <a:blip r:embed="rId5">
            <a:alphaModFix/>
          </a:blip>
          <a:stretch>
            <a:fillRect/>
          </a:stretch>
        </p:blipFill>
        <p:spPr>
          <a:xfrm>
            <a:off x="6005050" y="1145225"/>
            <a:ext cx="425700" cy="425700"/>
          </a:xfrm>
          <a:prstGeom prst="rect">
            <a:avLst/>
          </a:prstGeom>
          <a:noFill/>
          <a:ln>
            <a:noFill/>
          </a:ln>
        </p:spPr>
      </p:pic>
      <p:pic>
        <p:nvPicPr>
          <p:cNvPr id="3580" name="Google Shape;3580;p104"/>
          <p:cNvPicPr preferRelativeResize="0"/>
          <p:nvPr/>
        </p:nvPicPr>
        <p:blipFill>
          <a:blip r:embed="rId5">
            <a:alphaModFix/>
          </a:blip>
          <a:stretch>
            <a:fillRect/>
          </a:stretch>
        </p:blipFill>
        <p:spPr>
          <a:xfrm>
            <a:off x="6040675" y="2545025"/>
            <a:ext cx="425700" cy="425700"/>
          </a:xfrm>
          <a:prstGeom prst="rect">
            <a:avLst/>
          </a:prstGeom>
          <a:noFill/>
          <a:ln>
            <a:noFill/>
          </a:ln>
        </p:spPr>
      </p:pic>
      <p:pic>
        <p:nvPicPr>
          <p:cNvPr id="3581" name="Google Shape;3581;p104"/>
          <p:cNvPicPr preferRelativeResize="0"/>
          <p:nvPr/>
        </p:nvPicPr>
        <p:blipFill>
          <a:blip r:embed="rId5">
            <a:alphaModFix/>
          </a:blip>
          <a:stretch>
            <a:fillRect/>
          </a:stretch>
        </p:blipFill>
        <p:spPr>
          <a:xfrm>
            <a:off x="6005050" y="3199550"/>
            <a:ext cx="425700" cy="425700"/>
          </a:xfrm>
          <a:prstGeom prst="rect">
            <a:avLst/>
          </a:prstGeom>
          <a:noFill/>
          <a:ln>
            <a:noFill/>
          </a:ln>
        </p:spPr>
      </p:pic>
      <p:sp>
        <p:nvSpPr>
          <p:cNvPr id="3582" name="Google Shape;3582;p104"/>
          <p:cNvSpPr txBox="1"/>
          <p:nvPr/>
        </p:nvSpPr>
        <p:spPr>
          <a:xfrm>
            <a:off x="878750" y="4221725"/>
            <a:ext cx="1634700" cy="368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700">
                <a:solidFill>
                  <a:schemeClr val="dk1"/>
                </a:solidFill>
                <a:latin typeface="Comfortaa"/>
                <a:ea typeface="Comfortaa"/>
                <a:cs typeface="Comfortaa"/>
                <a:sym typeface="Comfortaa"/>
              </a:rPr>
              <a:t>Lofi</a:t>
            </a:r>
            <a:endParaRPr b="1" sz="1700">
              <a:solidFill>
                <a:schemeClr val="dk1"/>
              </a:solidFill>
              <a:latin typeface="Comfortaa"/>
              <a:ea typeface="Comfortaa"/>
              <a:cs typeface="Comfortaa"/>
              <a:sym typeface="Comfortaa"/>
            </a:endParaRPr>
          </a:p>
        </p:txBody>
      </p:sp>
      <p:sp>
        <p:nvSpPr>
          <p:cNvPr id="3583" name="Google Shape;3583;p104"/>
          <p:cNvSpPr txBox="1"/>
          <p:nvPr/>
        </p:nvSpPr>
        <p:spPr>
          <a:xfrm>
            <a:off x="4237600" y="4285175"/>
            <a:ext cx="3000000" cy="446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700">
                <a:solidFill>
                  <a:schemeClr val="dk1"/>
                </a:solidFill>
                <a:latin typeface="Comfortaa"/>
                <a:ea typeface="Comfortaa"/>
                <a:cs typeface="Comfortaa"/>
                <a:sym typeface="Comfortaa"/>
              </a:rPr>
              <a:t>Hifi</a:t>
            </a:r>
            <a:endParaRPr b="1" sz="1700">
              <a:solidFill>
                <a:schemeClr val="dk1"/>
              </a:solidFill>
              <a:latin typeface="Comfortaa"/>
              <a:ea typeface="Comfortaa"/>
              <a:cs typeface="Comfortaa"/>
              <a:sym typeface="Comfortaa"/>
            </a:endParaRPr>
          </a:p>
        </p:txBody>
      </p:sp>
      <p:pic>
        <p:nvPicPr>
          <p:cNvPr id="3584" name="Google Shape;3584;p104"/>
          <p:cNvPicPr preferRelativeResize="0"/>
          <p:nvPr/>
        </p:nvPicPr>
        <p:blipFill>
          <a:blip r:embed="rId6">
            <a:alphaModFix/>
          </a:blip>
          <a:stretch>
            <a:fillRect/>
          </a:stretch>
        </p:blipFill>
        <p:spPr>
          <a:xfrm>
            <a:off x="525325" y="25950"/>
            <a:ext cx="1197350" cy="11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p105"/>
          <p:cNvSpPr txBox="1"/>
          <p:nvPr>
            <p:ph type="title"/>
          </p:nvPr>
        </p:nvSpPr>
        <p:spPr>
          <a:xfrm>
            <a:off x="3403950" y="731000"/>
            <a:ext cx="2476200" cy="67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300">
                <a:solidFill>
                  <a:schemeClr val="lt2"/>
                </a:solidFill>
                <a:latin typeface="Lobster"/>
                <a:ea typeface="Lobster"/>
                <a:cs typeface="Lobster"/>
                <a:sym typeface="Lobster"/>
              </a:rPr>
              <a:t>Live Demo⭐</a:t>
            </a:r>
            <a:endParaRPr sz="3300">
              <a:solidFill>
                <a:schemeClr val="lt2"/>
              </a:solidFill>
              <a:latin typeface="Lobster"/>
              <a:ea typeface="Lobster"/>
              <a:cs typeface="Lobster"/>
              <a:sym typeface="Lobster"/>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3590" name="Google Shape;3590;p105"/>
          <p:cNvSpPr txBox="1"/>
          <p:nvPr/>
        </p:nvSpPr>
        <p:spPr>
          <a:xfrm>
            <a:off x="3953700" y="4168350"/>
            <a:ext cx="13767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900" u="sng">
                <a:solidFill>
                  <a:schemeClr val="lt2"/>
                </a:solidFill>
                <a:latin typeface="Pacifico"/>
                <a:ea typeface="Pacifico"/>
                <a:cs typeface="Pacifico"/>
                <a:sym typeface="Pacifico"/>
                <a:hlinkClick r:id="rId3">
                  <a:extLst>
                    <a:ext uri="{A12FA001-AC4F-418D-AE19-62706E023703}">
                      <ahyp:hlinkClr val="tx"/>
                    </a:ext>
                  </a:extLst>
                </a:hlinkClick>
              </a:rPr>
              <a:t>Figma Link</a:t>
            </a:r>
            <a:endParaRPr sz="1900">
              <a:solidFill>
                <a:schemeClr val="lt2"/>
              </a:solidFill>
              <a:latin typeface="Pacifico"/>
              <a:ea typeface="Pacifico"/>
              <a:cs typeface="Pacifico"/>
              <a:sym typeface="Pacifico"/>
            </a:endParaRPr>
          </a:p>
        </p:txBody>
      </p:sp>
      <p:pic>
        <p:nvPicPr>
          <p:cNvPr id="3591" name="Google Shape;3591;p105"/>
          <p:cNvPicPr preferRelativeResize="0"/>
          <p:nvPr/>
        </p:nvPicPr>
        <p:blipFill>
          <a:blip r:embed="rId4">
            <a:alphaModFix/>
          </a:blip>
          <a:stretch>
            <a:fillRect/>
          </a:stretch>
        </p:blipFill>
        <p:spPr>
          <a:xfrm>
            <a:off x="3380913" y="1544075"/>
            <a:ext cx="2382175" cy="238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106"/>
          <p:cNvSpPr txBox="1"/>
          <p:nvPr/>
        </p:nvSpPr>
        <p:spPr>
          <a:xfrm>
            <a:off x="1241725" y="1282450"/>
            <a:ext cx="7267200" cy="3039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This project caused us as a group to think more deeply </a:t>
            </a:r>
            <a:r>
              <a:rPr lang="en" sz="1200">
                <a:solidFill>
                  <a:srgbClr val="1F2328"/>
                </a:solidFill>
                <a:latin typeface="Comfortaa"/>
                <a:ea typeface="Comfortaa"/>
                <a:cs typeface="Comfortaa"/>
                <a:sym typeface="Comfortaa"/>
              </a:rPr>
              <a:t>about</a:t>
            </a:r>
            <a:r>
              <a:rPr lang="en" sz="1200">
                <a:solidFill>
                  <a:srgbClr val="1F2328"/>
                </a:solidFill>
                <a:latin typeface="Comfortaa"/>
                <a:ea typeface="Comfortaa"/>
                <a:cs typeface="Comfortaa"/>
                <a:sym typeface="Comfortaa"/>
              </a:rPr>
              <a:t> social media and how it appeals to people. Through </a:t>
            </a:r>
            <a:r>
              <a:rPr lang="en" sz="1200">
                <a:solidFill>
                  <a:srgbClr val="1F2328"/>
                </a:solidFill>
                <a:latin typeface="Comfortaa"/>
                <a:ea typeface="Comfortaa"/>
                <a:cs typeface="Comfortaa"/>
                <a:sym typeface="Comfortaa"/>
              </a:rPr>
              <a:t>user feedback we also learned to prioritize the comfortability of a given audience and how they perceive</a:t>
            </a:r>
            <a:r>
              <a:rPr lang="en" sz="1200">
                <a:solidFill>
                  <a:srgbClr val="1F2328"/>
                </a:solidFill>
                <a:latin typeface="Comfortaa"/>
                <a:ea typeface="Comfortaa"/>
                <a:cs typeface="Comfortaa"/>
                <a:sym typeface="Comfortaa"/>
              </a:rPr>
              <a:t> their interactions with this app.</a:t>
            </a:r>
            <a:endParaRPr sz="1200">
              <a:solidFill>
                <a:srgbClr val="1F2328"/>
              </a:solidFill>
              <a:latin typeface="Comfortaa"/>
              <a:ea typeface="Comfortaa"/>
              <a:cs typeface="Comfortaa"/>
              <a:sym typeface="Comfortaa"/>
            </a:endParaRPr>
          </a:p>
          <a:p>
            <a:pPr indent="-304800" lvl="0" marL="457200" rtl="0" algn="l">
              <a:lnSpc>
                <a:spcPct val="115000"/>
              </a:lnSpc>
              <a:spcBef>
                <a:spcPts val="0"/>
              </a:spcBef>
              <a:spcAft>
                <a:spcPts val="0"/>
              </a:spcAft>
              <a:buClr>
                <a:srgbClr val="1F2328"/>
              </a:buClr>
              <a:buSzPts val="1200"/>
              <a:buFont typeface="Comfortaa"/>
              <a:buChar char="●"/>
            </a:pPr>
            <a:r>
              <a:rPr lang="en" sz="1200">
                <a:solidFill>
                  <a:srgbClr val="1F2328"/>
                </a:solidFill>
                <a:latin typeface="Comfortaa"/>
                <a:ea typeface="Comfortaa"/>
                <a:cs typeface="Comfortaa"/>
                <a:sym typeface="Comfortaa"/>
              </a:rPr>
              <a:t>Unlike other social media platforms, this app encourages people to go outside and seek out real life connections. Imagine if meeting all your closest online friends was as easy as pressing a button.</a:t>
            </a:r>
            <a:endParaRPr sz="1200">
              <a:solidFill>
                <a:srgbClr val="1F2328"/>
              </a:solidFill>
              <a:latin typeface="Comfortaa"/>
              <a:ea typeface="Comfortaa"/>
              <a:cs typeface="Comfortaa"/>
              <a:sym typeface="Comfortaa"/>
            </a:endParaRPr>
          </a:p>
          <a:p>
            <a:pPr indent="0" lvl="0" marL="457200" rtl="0" algn="l">
              <a:lnSpc>
                <a:spcPct val="115000"/>
              </a:lnSpc>
              <a:spcBef>
                <a:spcPts val="1200"/>
              </a:spcBef>
              <a:spcAft>
                <a:spcPts val="0"/>
              </a:spcAft>
              <a:buNone/>
            </a:pPr>
            <a:r>
              <a:rPr lang="en" sz="2400">
                <a:solidFill>
                  <a:srgbClr val="1F2328"/>
                </a:solidFill>
                <a:latin typeface="Pacifico"/>
                <a:ea typeface="Pacifico"/>
                <a:cs typeface="Pacifico"/>
                <a:sym typeface="Pacifico"/>
              </a:rPr>
              <a:t>Any Questions?</a:t>
            </a:r>
            <a:endParaRPr sz="2400">
              <a:solidFill>
                <a:srgbClr val="1F2328"/>
              </a:solidFill>
              <a:latin typeface="Pacifico"/>
              <a:ea typeface="Pacifico"/>
              <a:cs typeface="Pacifico"/>
              <a:sym typeface="Pacifico"/>
            </a:endParaRPr>
          </a:p>
          <a:p>
            <a:pPr indent="0" lvl="0" marL="457200" rtl="0" algn="l">
              <a:lnSpc>
                <a:spcPct val="115000"/>
              </a:lnSpc>
              <a:spcBef>
                <a:spcPts val="1200"/>
              </a:spcBef>
              <a:spcAft>
                <a:spcPts val="0"/>
              </a:spcAft>
              <a:buNone/>
            </a:pPr>
            <a:r>
              <a:t/>
            </a:r>
            <a:endParaRPr sz="1800">
              <a:solidFill>
                <a:srgbClr val="1F2328"/>
              </a:solidFill>
              <a:latin typeface="Comfortaa"/>
              <a:ea typeface="Comfortaa"/>
              <a:cs typeface="Comfortaa"/>
              <a:sym typeface="Comfortaa"/>
            </a:endParaRPr>
          </a:p>
          <a:p>
            <a:pPr indent="0" lvl="0" marL="457200" rtl="0" algn="l">
              <a:lnSpc>
                <a:spcPct val="115000"/>
              </a:lnSpc>
              <a:spcBef>
                <a:spcPts val="1200"/>
              </a:spcBef>
              <a:spcAft>
                <a:spcPts val="0"/>
              </a:spcAft>
              <a:buNone/>
            </a:pPr>
            <a:r>
              <a:t/>
            </a:r>
            <a:endParaRPr sz="1200">
              <a:solidFill>
                <a:srgbClr val="1F2328"/>
              </a:solidFill>
              <a:latin typeface="Comfortaa"/>
              <a:ea typeface="Comfortaa"/>
              <a:cs typeface="Comfortaa"/>
              <a:sym typeface="Comfortaa"/>
            </a:endParaRPr>
          </a:p>
          <a:p>
            <a:pPr indent="0" lvl="0" marL="0" rtl="0" algn="l">
              <a:spcBef>
                <a:spcPts val="1200"/>
              </a:spcBef>
              <a:spcAft>
                <a:spcPts val="0"/>
              </a:spcAft>
              <a:buNone/>
            </a:pPr>
            <a:r>
              <a:t/>
            </a:r>
            <a:endParaRPr>
              <a:solidFill>
                <a:schemeClr val="dk1"/>
              </a:solidFill>
              <a:latin typeface="Livvic"/>
              <a:ea typeface="Livvic"/>
              <a:cs typeface="Livvic"/>
              <a:sym typeface="Livvic"/>
            </a:endParaRPr>
          </a:p>
        </p:txBody>
      </p:sp>
      <p:sp>
        <p:nvSpPr>
          <p:cNvPr id="3597" name="Google Shape;3597;p106"/>
          <p:cNvSpPr txBox="1"/>
          <p:nvPr/>
        </p:nvSpPr>
        <p:spPr>
          <a:xfrm>
            <a:off x="3109200" y="2920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F2328"/>
                </a:solidFill>
                <a:latin typeface="Lobster"/>
                <a:ea typeface="Lobster"/>
                <a:cs typeface="Lobster"/>
                <a:sym typeface="Lobster"/>
              </a:rPr>
              <a:t>Conclusion </a:t>
            </a:r>
            <a:endParaRPr sz="3000">
              <a:latin typeface="Lobster"/>
              <a:ea typeface="Lobster"/>
              <a:cs typeface="Lobster"/>
              <a:sym typeface="Lobster"/>
            </a:endParaRPr>
          </a:p>
        </p:txBody>
      </p:sp>
      <p:pic>
        <p:nvPicPr>
          <p:cNvPr id="3598" name="Google Shape;3598;p106"/>
          <p:cNvPicPr preferRelativeResize="0"/>
          <p:nvPr/>
        </p:nvPicPr>
        <p:blipFill>
          <a:blip r:embed="rId3">
            <a:alphaModFix/>
          </a:blip>
          <a:stretch>
            <a:fillRect/>
          </a:stretch>
        </p:blipFill>
        <p:spPr>
          <a:xfrm>
            <a:off x="5418050" y="3418075"/>
            <a:ext cx="1725425" cy="172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e Honeycomb Pattern by Slidesgo">
  <a:themeElements>
    <a:clrScheme name="Simple Light">
      <a:dk1>
        <a:srgbClr val="2B302B"/>
      </a:dk1>
      <a:lt1>
        <a:srgbClr val="F0EAE5"/>
      </a:lt1>
      <a:dk2>
        <a:srgbClr val="E9C383"/>
      </a:dk2>
      <a:lt2>
        <a:srgbClr val="B3783D"/>
      </a:lt2>
      <a:accent1>
        <a:srgbClr val="535753"/>
      </a:accent1>
      <a:accent2>
        <a:srgbClr val="FFFFFF"/>
      </a:accent2>
      <a:accent3>
        <a:srgbClr val="FFFFFF"/>
      </a:accent3>
      <a:accent4>
        <a:srgbClr val="FFFFFF"/>
      </a:accent4>
      <a:accent5>
        <a:srgbClr val="FFFFFF"/>
      </a:accent5>
      <a:accent6>
        <a:srgbClr val="FFFFFF"/>
      </a:accent6>
      <a:hlink>
        <a:srgbClr val="2B30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e Honeycomb Pattern by Slidesgo">
  <a:themeElements>
    <a:clrScheme name="Simple Light">
      <a:dk1>
        <a:srgbClr val="2B302B"/>
      </a:dk1>
      <a:lt1>
        <a:srgbClr val="F0EAE5"/>
      </a:lt1>
      <a:dk2>
        <a:srgbClr val="E9C383"/>
      </a:dk2>
      <a:lt2>
        <a:srgbClr val="B3783D"/>
      </a:lt2>
      <a:accent1>
        <a:srgbClr val="535753"/>
      </a:accent1>
      <a:accent2>
        <a:srgbClr val="FFFFFF"/>
      </a:accent2>
      <a:accent3>
        <a:srgbClr val="FFFFFF"/>
      </a:accent3>
      <a:accent4>
        <a:srgbClr val="FFFFFF"/>
      </a:accent4>
      <a:accent5>
        <a:srgbClr val="FFFFFF"/>
      </a:accent5>
      <a:accent6>
        <a:srgbClr val="FFFFFF"/>
      </a:accent6>
      <a:hlink>
        <a:srgbClr val="2B30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e Honeycomb Pattern by Slidesgo">
  <a:themeElements>
    <a:clrScheme name="Simple Light">
      <a:dk1>
        <a:srgbClr val="2B302B"/>
      </a:dk1>
      <a:lt1>
        <a:srgbClr val="F0EAE5"/>
      </a:lt1>
      <a:dk2>
        <a:srgbClr val="E9C383"/>
      </a:dk2>
      <a:lt2>
        <a:srgbClr val="B3783D"/>
      </a:lt2>
      <a:accent1>
        <a:srgbClr val="535753"/>
      </a:accent1>
      <a:accent2>
        <a:srgbClr val="FFFFFF"/>
      </a:accent2>
      <a:accent3>
        <a:srgbClr val="FFFFFF"/>
      </a:accent3>
      <a:accent4>
        <a:srgbClr val="FFFFFF"/>
      </a:accent4>
      <a:accent5>
        <a:srgbClr val="FFFFFF"/>
      </a:accent5>
      <a:accent6>
        <a:srgbClr val="FFFFFF"/>
      </a:accent6>
      <a:hlink>
        <a:srgbClr val="2B30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ee Honeycomb Pattern by Slidesgo">
  <a:themeElements>
    <a:clrScheme name="Simple Light">
      <a:dk1>
        <a:srgbClr val="2B302B"/>
      </a:dk1>
      <a:lt1>
        <a:srgbClr val="F0EAE5"/>
      </a:lt1>
      <a:dk2>
        <a:srgbClr val="E9C383"/>
      </a:dk2>
      <a:lt2>
        <a:srgbClr val="B3783D"/>
      </a:lt2>
      <a:accent1>
        <a:srgbClr val="535753"/>
      </a:accent1>
      <a:accent2>
        <a:srgbClr val="FFFFFF"/>
      </a:accent2>
      <a:accent3>
        <a:srgbClr val="FFFFFF"/>
      </a:accent3>
      <a:accent4>
        <a:srgbClr val="FFFFFF"/>
      </a:accent4>
      <a:accent5>
        <a:srgbClr val="FFFFFF"/>
      </a:accent5>
      <a:accent6>
        <a:srgbClr val="FFFFFF"/>
      </a:accent6>
      <a:hlink>
        <a:srgbClr val="2B30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